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A9AB-8D2F-4064-930D-C0217291043E}" type="datetimeFigureOut">
              <a:rPr lang="de-DE" smtClean="0"/>
              <a:t>16.09.2018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2C20-1D94-48AC-B90F-F2BB6F5A60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47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A9AB-8D2F-4064-930D-C0217291043E}" type="datetimeFigureOut">
              <a:rPr lang="de-DE" smtClean="0"/>
              <a:t>16.09.2018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2C20-1D94-48AC-B90F-F2BB6F5A60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81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A9AB-8D2F-4064-930D-C0217291043E}" type="datetimeFigureOut">
              <a:rPr lang="de-DE" smtClean="0"/>
              <a:t>16.09.2018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2C20-1D94-48AC-B90F-F2BB6F5A60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65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A9AB-8D2F-4064-930D-C0217291043E}" type="datetimeFigureOut">
              <a:rPr lang="de-DE" smtClean="0"/>
              <a:t>16.09.2018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2C20-1D94-48AC-B90F-F2BB6F5A60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45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A9AB-8D2F-4064-930D-C0217291043E}" type="datetimeFigureOut">
              <a:rPr lang="de-DE" smtClean="0"/>
              <a:t>16.09.2018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2C20-1D94-48AC-B90F-F2BB6F5A60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16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A9AB-8D2F-4064-930D-C0217291043E}" type="datetimeFigureOut">
              <a:rPr lang="de-DE" smtClean="0"/>
              <a:t>16.09.2018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2C20-1D94-48AC-B90F-F2BB6F5A60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60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A9AB-8D2F-4064-930D-C0217291043E}" type="datetimeFigureOut">
              <a:rPr lang="de-DE" smtClean="0"/>
              <a:t>16.09.2018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2C20-1D94-48AC-B90F-F2BB6F5A60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9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A9AB-8D2F-4064-930D-C0217291043E}" type="datetimeFigureOut">
              <a:rPr lang="de-DE" smtClean="0"/>
              <a:t>16.09.2018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2C20-1D94-48AC-B90F-F2BB6F5A60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04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A9AB-8D2F-4064-930D-C0217291043E}" type="datetimeFigureOut">
              <a:rPr lang="de-DE" smtClean="0"/>
              <a:t>16.09.2018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2C20-1D94-48AC-B90F-F2BB6F5A60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32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A9AB-8D2F-4064-930D-C0217291043E}" type="datetimeFigureOut">
              <a:rPr lang="de-DE" smtClean="0"/>
              <a:t>16.09.2018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2C20-1D94-48AC-B90F-F2BB6F5A60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66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5A9AB-8D2F-4064-930D-C0217291043E}" type="datetimeFigureOut">
              <a:rPr lang="de-DE" smtClean="0"/>
              <a:t>16.09.2018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2C20-1D94-48AC-B90F-F2BB6F5A60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25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5A9AB-8D2F-4064-930D-C0217291043E}" type="datetimeFigureOut">
              <a:rPr lang="de-DE" smtClean="0"/>
              <a:t>16.09.2018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2C20-1D94-48AC-B90F-F2BB6F5A60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09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Benutzer\Gabriel\Gemeindearbeit\DIPM\Einsätze\2018\Zelt\09_14.-30. Simmersfeld\Programm\Seite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84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5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576064" y="1916832"/>
            <a:ext cx="4139952" cy="3344862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Project </a:t>
            </a:r>
            <a:r>
              <a:rPr lang="de-DE" sz="2400" b="1" dirty="0" err="1">
                <a:solidFill>
                  <a:schemeClr val="tx1"/>
                </a:solidFill>
                <a:latin typeface="Bell MT" panose="02020503060305020303" pitchFamily="18" charset="0"/>
              </a:rPr>
              <a:t>Sunday</a:t>
            </a:r>
            <a:r>
              <a:rPr lang="de-DE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Bell MT" panose="02020503060305020303" pitchFamily="18" charset="0"/>
              </a:rPr>
              <a:t>Celebration</a:t>
            </a:r>
            <a:endParaRPr lang="de-DE" sz="2400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de-DE" sz="1800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tx1"/>
                </a:solidFill>
                <a:latin typeface="Bell MT" panose="02020503060305020303" pitchFamily="18" charset="0"/>
              </a:rPr>
              <a:t>CHILL </a:t>
            </a:r>
            <a:r>
              <a:rPr lang="de-DE" sz="1800" dirty="0">
                <a:solidFill>
                  <a:schemeClr val="tx1"/>
                </a:solidFill>
                <a:latin typeface="Bell MT" panose="02020503060305020303" pitchFamily="18" charset="0"/>
              </a:rPr>
              <a:t>- Raus aus dem Alltag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tx1"/>
                </a:solidFill>
                <a:latin typeface="Bell MT" panose="02020503060305020303" pitchFamily="18" charset="0"/>
              </a:rPr>
              <a:t>PRAISE</a:t>
            </a:r>
            <a:r>
              <a:rPr lang="de-DE" sz="1800" dirty="0">
                <a:solidFill>
                  <a:schemeClr val="tx1"/>
                </a:solidFill>
                <a:latin typeface="Bell MT" panose="02020503060305020303" pitchFamily="18" charset="0"/>
              </a:rPr>
              <a:t> - Gott mit Liedern loben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tx1"/>
                </a:solidFill>
                <a:latin typeface="Bell MT" panose="02020503060305020303" pitchFamily="18" charset="0"/>
              </a:rPr>
              <a:t>LISTEN</a:t>
            </a:r>
            <a:r>
              <a:rPr lang="de-DE" sz="1800" dirty="0">
                <a:solidFill>
                  <a:schemeClr val="tx1"/>
                </a:solidFill>
                <a:latin typeface="Bell MT" panose="02020503060305020303" pitchFamily="18" charset="0"/>
              </a:rPr>
              <a:t> - Zusammen wollen wir jeden Abend eine Predigt anhören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tx1"/>
                </a:solidFill>
                <a:latin typeface="Bell MT" panose="02020503060305020303" pitchFamily="18" charset="0"/>
              </a:rPr>
              <a:t>TALK</a:t>
            </a:r>
            <a:r>
              <a:rPr lang="de-DE" sz="1800" dirty="0">
                <a:solidFill>
                  <a:schemeClr val="tx1"/>
                </a:solidFill>
                <a:latin typeface="Bell MT" panose="02020503060305020303" pitchFamily="18" charset="0"/>
              </a:rPr>
              <a:t> - Im Anschluss gibt es die Möglichkeit, sich im Nebenraum über die Predigt auszutauschen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de-DE" sz="1800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tx1"/>
                </a:solidFill>
                <a:latin typeface="Bell MT" panose="02020503060305020303" pitchFamily="18" charset="0"/>
              </a:rPr>
              <a:t>Ganz frei und unverbindlich –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tx1"/>
                </a:solidFill>
                <a:latin typeface="Bell MT" panose="02020503060305020303" pitchFamily="18" charset="0"/>
              </a:rPr>
              <a:t>schau einfach mal vorbei!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66757" y="1916832"/>
            <a:ext cx="3870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Bell MT" panose="02020503060305020303" pitchFamily="18" charset="0"/>
              </a:rPr>
              <a:t>Small Groups</a:t>
            </a:r>
          </a:p>
          <a:p>
            <a:endParaRPr lang="de-DE" dirty="0">
              <a:latin typeface="Bell MT" panose="02020503060305020303" pitchFamily="18" charset="0"/>
            </a:endParaRPr>
          </a:p>
          <a:p>
            <a:r>
              <a:rPr lang="de-DE" b="1" dirty="0">
                <a:latin typeface="Bell MT" panose="02020503060305020303" pitchFamily="18" charset="0"/>
              </a:rPr>
              <a:t>#Was ist das? </a:t>
            </a:r>
            <a:r>
              <a:rPr lang="de-DE" dirty="0">
                <a:latin typeface="Bell MT" panose="02020503060305020303" pitchFamily="18" charset="0"/>
              </a:rPr>
              <a:t>In Small Groups treffen sich junge Leute um gemeinsam im kleineren Kreis Bibel zu lesen, zu beten und sich auszutauschen.</a:t>
            </a:r>
          </a:p>
          <a:p>
            <a:endParaRPr lang="de-DE" dirty="0">
              <a:latin typeface="Bell MT" panose="02020503060305020303" pitchFamily="18" charset="0"/>
            </a:endParaRPr>
          </a:p>
          <a:p>
            <a:r>
              <a:rPr lang="de-DE" b="1" dirty="0">
                <a:latin typeface="Bell MT" panose="02020503060305020303" pitchFamily="18" charset="0"/>
              </a:rPr>
              <a:t>#Small Group </a:t>
            </a:r>
            <a:r>
              <a:rPr lang="de-DE" dirty="0">
                <a:latin typeface="Bell MT" panose="02020503060305020303" pitchFamily="18" charset="0"/>
              </a:rPr>
              <a:t>bedeutet Zeit und Raum zu haben und zu geben...</a:t>
            </a:r>
          </a:p>
          <a:p>
            <a:endParaRPr lang="de-DE" dirty="0">
              <a:latin typeface="Bell MT" panose="02020503060305020303" pitchFamily="18" charset="0"/>
            </a:endParaRPr>
          </a:p>
          <a:p>
            <a:r>
              <a:rPr lang="de-DE" dirty="0">
                <a:latin typeface="Bell MT" panose="02020503060305020303" pitchFamily="18" charset="0"/>
              </a:rPr>
              <a:t>...Raum für Verschiedenheit, Raum für Ehrlichkeit &amp; Raum für Gemeinschaft.</a:t>
            </a:r>
          </a:p>
          <a:p>
            <a:endParaRPr lang="de-DE" dirty="0">
              <a:latin typeface="Bell MT" panose="02020503060305020303" pitchFamily="18" charset="0"/>
            </a:endParaRPr>
          </a:p>
          <a:p>
            <a:pPr algn="ctr"/>
            <a:r>
              <a:rPr lang="de-DE" dirty="0">
                <a:latin typeface="Bell MT" panose="02020503060305020303" pitchFamily="18" charset="0"/>
              </a:rPr>
              <a:t>Voll dein Ding?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560874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spc="30" dirty="0">
                <a:solidFill>
                  <a:srgbClr val="3C5366"/>
                </a:solidFill>
                <a:latin typeface="Bernard MT Condensed" panose="02050806060905020404" pitchFamily="18" charset="0"/>
              </a:rPr>
              <a:t>Denn das Zelt geht weiter…			</a:t>
            </a:r>
          </a:p>
          <a:p>
            <a:pPr algn="ctr"/>
            <a:r>
              <a:rPr lang="de-DE" sz="2000" spc="30" dirty="0">
                <a:solidFill>
                  <a:srgbClr val="3C5366"/>
                </a:solidFill>
                <a:latin typeface="Bernard MT Condensed" panose="02050806060905020404" pitchFamily="18" charset="0"/>
              </a:rPr>
              <a:t>			… für Junge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B7AA0D2A-2751-4FF7-A605-B1BEE4A0BE94}"/>
              </a:ext>
            </a:extLst>
          </p:cNvPr>
          <p:cNvSpPr txBox="1"/>
          <p:nvPr/>
        </p:nvSpPr>
        <p:spPr>
          <a:xfrm>
            <a:off x="3923928" y="6001459"/>
            <a:ext cx="166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3C5366"/>
                </a:solidFill>
                <a:latin typeface="Bernard MT Condensed" panose="02050806060905020404" pitchFamily="18" charset="0"/>
              </a:rPr>
              <a:t>NEU.GIERIG?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67AA2E22-542C-444A-8CB4-D3B1819016D9}"/>
              </a:ext>
            </a:extLst>
          </p:cNvPr>
          <p:cNvSpPr txBox="1"/>
          <p:nvPr/>
        </p:nvSpPr>
        <p:spPr>
          <a:xfrm>
            <a:off x="5953500" y="6291069"/>
            <a:ext cx="2801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3C5366"/>
                </a:solidFill>
                <a:latin typeface="Bernard MT Condensed" panose="02050806060905020404" pitchFamily="18" charset="0"/>
              </a:rPr>
              <a:t>auf einen NEU.ANFANG?</a:t>
            </a:r>
          </a:p>
        </p:txBody>
      </p:sp>
    </p:spTree>
    <p:extLst>
      <p:ext uri="{BB962C8B-B14F-4D97-AF65-F5344CB8AC3E}">
        <p14:creationId xmlns:p14="http://schemas.microsoft.com/office/powerpoint/2010/main" val="209004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560874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spc="30" dirty="0">
                <a:solidFill>
                  <a:srgbClr val="3C5366"/>
                </a:solidFill>
                <a:latin typeface="Bernard MT Condensed" panose="02050806060905020404" pitchFamily="18" charset="0"/>
              </a:rPr>
              <a:t>Denn das Zelt geht weiter…			</a:t>
            </a:r>
          </a:p>
          <a:p>
            <a:pPr algn="ctr"/>
            <a:r>
              <a:rPr lang="de-DE" sz="2000" spc="30" dirty="0">
                <a:solidFill>
                  <a:srgbClr val="3C5366"/>
                </a:solidFill>
                <a:latin typeface="Bernard MT Condensed" panose="02050806060905020404" pitchFamily="18" charset="0"/>
              </a:rPr>
              <a:t>			…für Junggebliebene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B7AA0D2A-2751-4FF7-A605-B1BEE4A0BE94}"/>
              </a:ext>
            </a:extLst>
          </p:cNvPr>
          <p:cNvSpPr txBox="1"/>
          <p:nvPr/>
        </p:nvSpPr>
        <p:spPr>
          <a:xfrm>
            <a:off x="3913388" y="6021288"/>
            <a:ext cx="166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3C5366"/>
                </a:solidFill>
                <a:latin typeface="Bernard MT Condensed" panose="02050806060905020404" pitchFamily="18" charset="0"/>
              </a:rPr>
              <a:t>NEU.GIERIG?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67AA2E22-542C-444A-8CB4-D3B1819016D9}"/>
              </a:ext>
            </a:extLst>
          </p:cNvPr>
          <p:cNvSpPr txBox="1"/>
          <p:nvPr/>
        </p:nvSpPr>
        <p:spPr>
          <a:xfrm>
            <a:off x="5868144" y="6197242"/>
            <a:ext cx="2801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3C5366"/>
                </a:solidFill>
                <a:latin typeface="Bernard MT Condensed" panose="02050806060905020404" pitchFamily="18" charset="0"/>
              </a:rPr>
              <a:t>auf einen NEU.ANFANG?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9B3D7523-C6C1-4FAC-B4E1-481789EB6817}"/>
              </a:ext>
            </a:extLst>
          </p:cNvPr>
          <p:cNvSpPr txBox="1"/>
          <p:nvPr/>
        </p:nvSpPr>
        <p:spPr>
          <a:xfrm>
            <a:off x="4788024" y="1772816"/>
            <a:ext cx="38700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latin typeface="Bell MT" panose="02020503060305020303" pitchFamily="18" charset="0"/>
              </a:rPr>
              <a:t>Neuer Hauskreis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latin typeface="Bell MT" panose="02020503060305020303" pitchFamily="18" charset="0"/>
              </a:rPr>
              <a:t>Mit Rainer und Simone Rentschler.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93ACD712-3C06-4777-98E2-F3606887A468}"/>
              </a:ext>
            </a:extLst>
          </p:cNvPr>
          <p:cNvSpPr txBox="1"/>
          <p:nvPr/>
        </p:nvSpPr>
        <p:spPr>
          <a:xfrm>
            <a:off x="683568" y="3073240"/>
            <a:ext cx="37947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latin typeface="Bell MT" panose="02020503060305020303" pitchFamily="18" charset="0"/>
              </a:rPr>
              <a:t>„Miteinander mittendrin“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latin typeface="Bell MT" panose="02020503060305020303" pitchFamily="18" charset="0"/>
              </a:rPr>
              <a:t>Für Frauen mitten im Leben mit 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latin typeface="Bell MT" panose="02020503060305020303" pitchFamily="18" charset="0"/>
              </a:rPr>
              <a:t>Esther Waidelich und Anke </a:t>
            </a:r>
            <a:r>
              <a:rPr lang="de-DE" sz="2000" dirty="0" err="1">
                <a:latin typeface="Bell MT" panose="02020503060305020303" pitchFamily="18" charset="0"/>
              </a:rPr>
              <a:t>Schwemmle</a:t>
            </a:r>
            <a:r>
              <a:rPr lang="de-DE" sz="1500" dirty="0">
                <a:latin typeface="Bell MT" panose="02020503060305020303" pitchFamily="18" charset="0"/>
              </a:rPr>
              <a:t>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8EC17939-2C4B-4F72-A7CC-762E82BB18E4}"/>
              </a:ext>
            </a:extLst>
          </p:cNvPr>
          <p:cNvSpPr txBox="1"/>
          <p:nvPr/>
        </p:nvSpPr>
        <p:spPr>
          <a:xfrm>
            <a:off x="4788025" y="2792102"/>
            <a:ext cx="4176464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latin typeface="Bell MT" panose="02020503060305020303" pitchFamily="18" charset="0"/>
              </a:rPr>
              <a:t>T4T – Training </a:t>
            </a:r>
            <a:r>
              <a:rPr lang="de-DE" sz="2400" b="1" dirty="0" err="1">
                <a:latin typeface="Bell MT" panose="02020503060305020303" pitchFamily="18" charset="0"/>
              </a:rPr>
              <a:t>for</a:t>
            </a:r>
            <a:r>
              <a:rPr lang="de-DE" sz="2400" b="1" dirty="0">
                <a:latin typeface="Bell MT" panose="02020503060305020303" pitchFamily="18" charset="0"/>
              </a:rPr>
              <a:t> Trainers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latin typeface="Bell MT" panose="02020503060305020303" pitchFamily="18" charset="0"/>
              </a:rPr>
              <a:t>Ein Jünger werden und zu Jüngern machen.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latin typeface="Bell MT" panose="02020503060305020303" pitchFamily="18" charset="0"/>
              </a:rPr>
              <a:t>Wie rede ich über meinen Glauben?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latin typeface="Bell MT" panose="02020503060305020303" pitchFamily="18" charset="0"/>
              </a:rPr>
              <a:t>Fünf Termine mit Tanja Schanz.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8579C0F8-C560-49D6-912B-D384DE43387D}"/>
              </a:ext>
            </a:extLst>
          </p:cNvPr>
          <p:cNvSpPr txBox="1"/>
          <p:nvPr/>
        </p:nvSpPr>
        <p:spPr>
          <a:xfrm>
            <a:off x="683568" y="4684377"/>
            <a:ext cx="288032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latin typeface="Bell MT" panose="02020503060305020303" pitchFamily="18" charset="0"/>
              </a:rPr>
              <a:t>Bibelmeeting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latin typeface="Bell MT" panose="02020503060305020303" pitchFamily="18" charset="0"/>
              </a:rPr>
              <a:t>14-tägig mit Jörg Pfeifle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EC766B6D-FF62-4978-A5D7-C923808913E8}"/>
              </a:ext>
            </a:extLst>
          </p:cNvPr>
          <p:cNvSpPr txBox="1"/>
          <p:nvPr/>
        </p:nvSpPr>
        <p:spPr>
          <a:xfrm>
            <a:off x="4794749" y="4869160"/>
            <a:ext cx="3521667" cy="964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600" dirty="0">
                <a:latin typeface="Bell MT" panose="02020503060305020303" pitchFamily="18" charset="0"/>
              </a:rPr>
              <a:t>Bei anderen Ideen oder neuen Gruppenvorschlägen bitte bei Roland </a:t>
            </a:r>
            <a:r>
              <a:rPr lang="de-DE" sz="1600" dirty="0" err="1">
                <a:latin typeface="Bell MT" panose="02020503060305020303" pitchFamily="18" charset="0"/>
              </a:rPr>
              <a:t>Theurer</a:t>
            </a:r>
            <a:r>
              <a:rPr lang="de-DE" sz="1600" dirty="0">
                <a:latin typeface="Bell MT" panose="02020503060305020303" pitchFamily="18" charset="0"/>
              </a:rPr>
              <a:t> melden.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B9EB735F-7514-4561-8609-581A4D80F66C}"/>
              </a:ext>
            </a:extLst>
          </p:cNvPr>
          <p:cNvSpPr txBox="1"/>
          <p:nvPr/>
        </p:nvSpPr>
        <p:spPr>
          <a:xfrm>
            <a:off x="683568" y="1753998"/>
            <a:ext cx="324036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>
                <a:latin typeface="Bell MT" panose="02020503060305020303" pitchFamily="18" charset="0"/>
              </a:rPr>
              <a:t>Alpha-Kurs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latin typeface="Bell MT" panose="02020503060305020303" pitchFamily="18" charset="0"/>
              </a:rPr>
              <a:t>entdecke Leben, Glaube, Sinn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latin typeface="Bell MT" panose="02020503060305020303" pitchFamily="18" charset="0"/>
              </a:rPr>
              <a:t>Extra-Flyer vorhanden!</a:t>
            </a:r>
          </a:p>
        </p:txBody>
      </p:sp>
    </p:spTree>
    <p:extLst>
      <p:ext uri="{BB962C8B-B14F-4D97-AF65-F5344CB8AC3E}">
        <p14:creationId xmlns:p14="http://schemas.microsoft.com/office/powerpoint/2010/main" val="535542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6514" y="2636912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3C5366"/>
                </a:solidFill>
                <a:latin typeface="Bernard MT Condensed" panose="02050806060905020404" pitchFamily="18" charset="0"/>
              </a:rPr>
              <a:t>Achte doch mal auf die Flyer am Zeltausgang! </a:t>
            </a:r>
            <a:r>
              <a:rPr lang="de-DE" sz="2800" dirty="0">
                <a:solidFill>
                  <a:srgbClr val="3C5366"/>
                </a:solidFill>
                <a:latin typeface="Bernard MT Condensed" panose="02050806060905020404" pitchFamily="18" charset="0"/>
                <a:sym typeface="Wingdings" panose="05000000000000000000" pitchFamily="2" charset="2"/>
              </a:rPr>
              <a:t> </a:t>
            </a:r>
            <a:endParaRPr lang="de-DE" sz="2800" dirty="0">
              <a:solidFill>
                <a:srgbClr val="3C5366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575890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spc="30" dirty="0">
                <a:solidFill>
                  <a:srgbClr val="3C5366"/>
                </a:solidFill>
                <a:latin typeface="Bernard MT Condensed" panose="02050806060905020404" pitchFamily="18" charset="0"/>
              </a:rPr>
              <a:t>Denn das Zelt geht weiter…			</a:t>
            </a:r>
          </a:p>
          <a:p>
            <a:pPr algn="ctr"/>
            <a:r>
              <a:rPr lang="de-DE" sz="2000" spc="30" dirty="0">
                <a:solidFill>
                  <a:srgbClr val="3C5366"/>
                </a:solidFill>
                <a:latin typeface="Bernard MT Condensed" panose="02050806060905020404" pitchFamily="18" charset="0"/>
              </a:rPr>
              <a:t>			…für Junge</a:t>
            </a:r>
          </a:p>
          <a:p>
            <a:pPr algn="ctr"/>
            <a:r>
              <a:rPr lang="de-DE" sz="2000" spc="30" dirty="0">
                <a:solidFill>
                  <a:srgbClr val="3C5366"/>
                </a:solidFill>
                <a:latin typeface="Bernard MT Condensed" panose="02050806060905020404" pitchFamily="18" charset="0"/>
              </a:rPr>
              <a:t>		…für Junggebliebene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0F87BEAC-F57E-4488-BED8-480EFF4B1898}"/>
              </a:ext>
            </a:extLst>
          </p:cNvPr>
          <p:cNvSpPr txBox="1"/>
          <p:nvPr/>
        </p:nvSpPr>
        <p:spPr>
          <a:xfrm rot="20456354">
            <a:off x="5693946" y="5213872"/>
            <a:ext cx="166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3C5366"/>
                </a:solidFill>
                <a:latin typeface="Bernard MT Condensed" panose="02050806060905020404" pitchFamily="18" charset="0"/>
              </a:rPr>
              <a:t>„NEU.GIERIG“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7438383A-CC6D-4F7F-AF29-675EFF67577C}"/>
              </a:ext>
            </a:extLst>
          </p:cNvPr>
          <p:cNvSpPr txBox="1"/>
          <p:nvPr/>
        </p:nvSpPr>
        <p:spPr>
          <a:xfrm rot="1894605">
            <a:off x="1551218" y="4236619"/>
            <a:ext cx="166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3C5366"/>
                </a:solidFill>
                <a:latin typeface="Bernard MT Condensed" panose="02050806060905020404" pitchFamily="18" charset="0"/>
              </a:rPr>
              <a:t>„CVJM“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12B6931C-AF74-4B9E-BEEE-5BB21DA0E79E}"/>
              </a:ext>
            </a:extLst>
          </p:cNvPr>
          <p:cNvSpPr txBox="1"/>
          <p:nvPr/>
        </p:nvSpPr>
        <p:spPr>
          <a:xfrm rot="21164768">
            <a:off x="2020487" y="5517553"/>
            <a:ext cx="166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3C5366"/>
                </a:solidFill>
                <a:latin typeface="Bernard MT Condensed" panose="02050806060905020404" pitchFamily="18" charset="0"/>
              </a:rPr>
              <a:t>„Hauskreise“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E367197F-C84A-4C15-BB49-80536B6EAEDA}"/>
              </a:ext>
            </a:extLst>
          </p:cNvPr>
          <p:cNvSpPr txBox="1"/>
          <p:nvPr/>
        </p:nvSpPr>
        <p:spPr>
          <a:xfrm rot="664455">
            <a:off x="4473078" y="4569439"/>
            <a:ext cx="166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3C5366"/>
                </a:solidFill>
                <a:latin typeface="Bernard MT Condensed" panose="02050806060905020404" pitchFamily="18" charset="0"/>
              </a:rPr>
              <a:t>„Alpha“ </a:t>
            </a:r>
          </a:p>
        </p:txBody>
      </p:sp>
    </p:spTree>
    <p:extLst>
      <p:ext uri="{BB962C8B-B14F-4D97-AF65-F5344CB8AC3E}">
        <p14:creationId xmlns:p14="http://schemas.microsoft.com/office/powerpoint/2010/main" val="89383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Benutzer\Gabriel\Gemeindearbeit\DIPM\Einsätze\2018\Zelt\09_14.-30. Simmersfeld\Programm\Seite 02-Programm Tei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415412" cy="68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1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Benutzer\Gabriel\Gemeindearbeit\DIPM\Einsätze\2018\Zelt\09_14.-30. Simmersfeld\Programm\Seite 03-Programm Te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98" y="0"/>
            <a:ext cx="7395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1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Benutzer\Gabriel\Gemeindearbeit\DIPM\Einsätze\2018\Zelt\09_14.-30. Simmersfeld\Programm\Seite 04-Senio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39" y="-27383"/>
            <a:ext cx="7612385" cy="68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1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Benutzer\Gabriel\Gemeindearbeit\DIPM\Einsätze\2018\Zelt\09_14.-30. Simmersfeld\Programm\Seite 05-Kleinkinder und Chorab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27384"/>
            <a:ext cx="7272808" cy="689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17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Benutzer\Gabriel\Gemeindearbeit\DIPM\Einsätze\2018\Zelt\09_14.-30. Simmersfeld\Programm\Seite 06-Nordic und Mühlenwander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34" y="-27384"/>
            <a:ext cx="749344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1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Benutzer\Gabriel\Gemeindearbeit\DIPM\Einsätze\2018\Zelt\09_14.-30. Simmersfeld\Programm\Seite 07-Abend für Frau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27384"/>
            <a:ext cx="729502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1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Benutzer\Gabriel\Gemeindearbeit\DIPM\Einsätze\2018\Zelt\09_14.-30. Simmersfeld\Programm\Seite 08-Abend für Mä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7383"/>
            <a:ext cx="717655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1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enutzer\Gabriel\Gemeindearbeit\DIPM\Einsätze\2018\Zelt\09_14.-30. Simmersfeld\Programm\Seite 09-K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9" y="-27384"/>
            <a:ext cx="7513227" cy="69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1797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Bildschirmpräsentation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 Adler</dc:creator>
  <cp:lastModifiedBy>Gabriel Adler</cp:lastModifiedBy>
  <cp:revision>3</cp:revision>
  <dcterms:created xsi:type="dcterms:W3CDTF">2018-09-16T07:37:02Z</dcterms:created>
  <dcterms:modified xsi:type="dcterms:W3CDTF">2018-09-16T07:45:42Z</dcterms:modified>
</cp:coreProperties>
</file>