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31"/>
  </p:notesMasterIdLst>
  <p:sldIdLst>
    <p:sldId id="256" r:id="rId3"/>
    <p:sldId id="430" r:id="rId4"/>
    <p:sldId id="1042" r:id="rId5"/>
    <p:sldId id="1043" r:id="rId6"/>
    <p:sldId id="998" r:id="rId7"/>
    <p:sldId id="1032" r:id="rId8"/>
    <p:sldId id="1033" r:id="rId9"/>
    <p:sldId id="1041" r:id="rId10"/>
    <p:sldId id="1044" r:id="rId11"/>
    <p:sldId id="975" r:id="rId12"/>
    <p:sldId id="1020" r:id="rId13"/>
    <p:sldId id="1028" r:id="rId14"/>
    <p:sldId id="1027" r:id="rId15"/>
    <p:sldId id="1029" r:id="rId16"/>
    <p:sldId id="981" r:id="rId17"/>
    <p:sldId id="1045" r:id="rId18"/>
    <p:sldId id="1046" r:id="rId19"/>
    <p:sldId id="1031" r:id="rId20"/>
    <p:sldId id="1047" r:id="rId21"/>
    <p:sldId id="1048" r:id="rId22"/>
    <p:sldId id="1049" r:id="rId23"/>
    <p:sldId id="1050" r:id="rId24"/>
    <p:sldId id="1051" r:id="rId25"/>
    <p:sldId id="1052" r:id="rId26"/>
    <p:sldId id="1053" r:id="rId27"/>
    <p:sldId id="263" r:id="rId28"/>
    <p:sldId id="982" r:id="rId29"/>
    <p:sldId id="325" r:id="rId30"/>
  </p:sldIdLst>
  <p:sldSz cx="9144000" cy="6858000" type="screen4x3"/>
  <p:notesSz cx="6858000" cy="9144000"/>
  <p:defaultTextStyle>
    <a:defPPr>
      <a:defRPr lang="de-CH"/>
    </a:defPPr>
    <a:lvl1pPr algn="r" rtl="0" fontAlgn="base">
      <a:spcBef>
        <a:spcPct val="0"/>
      </a:spcBef>
      <a:spcAft>
        <a:spcPct val="0"/>
      </a:spcAft>
      <a:defRPr sz="4800" kern="1200">
        <a:solidFill>
          <a:schemeClr val="tx1"/>
        </a:solidFill>
        <a:latin typeface="Arial" charset="0"/>
        <a:ea typeface="+mn-ea"/>
        <a:cs typeface="+mn-cs"/>
      </a:defRPr>
    </a:lvl1pPr>
    <a:lvl2pPr marL="457200" algn="r" rtl="0" fontAlgn="base">
      <a:spcBef>
        <a:spcPct val="0"/>
      </a:spcBef>
      <a:spcAft>
        <a:spcPct val="0"/>
      </a:spcAft>
      <a:defRPr sz="4800" kern="1200">
        <a:solidFill>
          <a:schemeClr val="tx1"/>
        </a:solidFill>
        <a:latin typeface="Arial" charset="0"/>
        <a:ea typeface="+mn-ea"/>
        <a:cs typeface="+mn-cs"/>
      </a:defRPr>
    </a:lvl2pPr>
    <a:lvl3pPr marL="914400" algn="r" rtl="0" fontAlgn="base">
      <a:spcBef>
        <a:spcPct val="0"/>
      </a:spcBef>
      <a:spcAft>
        <a:spcPct val="0"/>
      </a:spcAft>
      <a:defRPr sz="4800" kern="1200">
        <a:solidFill>
          <a:schemeClr val="tx1"/>
        </a:solidFill>
        <a:latin typeface="Arial" charset="0"/>
        <a:ea typeface="+mn-ea"/>
        <a:cs typeface="+mn-cs"/>
      </a:defRPr>
    </a:lvl3pPr>
    <a:lvl4pPr marL="1371600" algn="r" rtl="0" fontAlgn="base">
      <a:spcBef>
        <a:spcPct val="0"/>
      </a:spcBef>
      <a:spcAft>
        <a:spcPct val="0"/>
      </a:spcAft>
      <a:defRPr sz="4800" kern="1200">
        <a:solidFill>
          <a:schemeClr val="tx1"/>
        </a:solidFill>
        <a:latin typeface="Arial" charset="0"/>
        <a:ea typeface="+mn-ea"/>
        <a:cs typeface="+mn-cs"/>
      </a:defRPr>
    </a:lvl4pPr>
    <a:lvl5pPr marL="1828800" algn="r" rtl="0" fontAlgn="base">
      <a:spcBef>
        <a:spcPct val="0"/>
      </a:spcBef>
      <a:spcAft>
        <a:spcPct val="0"/>
      </a:spcAft>
      <a:defRPr sz="4800" kern="1200">
        <a:solidFill>
          <a:schemeClr val="tx1"/>
        </a:solidFill>
        <a:latin typeface="Arial" charset="0"/>
        <a:ea typeface="+mn-ea"/>
        <a:cs typeface="+mn-cs"/>
      </a:defRPr>
    </a:lvl5pPr>
    <a:lvl6pPr marL="2286000" algn="l" defTabSz="914400" rtl="0" eaLnBrk="1" latinLnBrk="0" hangingPunct="1">
      <a:defRPr sz="4800" kern="1200">
        <a:solidFill>
          <a:schemeClr val="tx1"/>
        </a:solidFill>
        <a:latin typeface="Arial" charset="0"/>
        <a:ea typeface="+mn-ea"/>
        <a:cs typeface="+mn-cs"/>
      </a:defRPr>
    </a:lvl6pPr>
    <a:lvl7pPr marL="2743200" algn="l" defTabSz="914400" rtl="0" eaLnBrk="1" latinLnBrk="0" hangingPunct="1">
      <a:defRPr sz="4800" kern="1200">
        <a:solidFill>
          <a:schemeClr val="tx1"/>
        </a:solidFill>
        <a:latin typeface="Arial" charset="0"/>
        <a:ea typeface="+mn-ea"/>
        <a:cs typeface="+mn-cs"/>
      </a:defRPr>
    </a:lvl7pPr>
    <a:lvl8pPr marL="3200400" algn="l" defTabSz="914400" rtl="0" eaLnBrk="1" latinLnBrk="0" hangingPunct="1">
      <a:defRPr sz="4800" kern="1200">
        <a:solidFill>
          <a:schemeClr val="tx1"/>
        </a:solidFill>
        <a:latin typeface="Arial" charset="0"/>
        <a:ea typeface="+mn-ea"/>
        <a:cs typeface="+mn-cs"/>
      </a:defRPr>
    </a:lvl8pPr>
    <a:lvl9pPr marL="3657600" algn="l" defTabSz="914400" rtl="0" eaLnBrk="1" latinLnBrk="0" hangingPunct="1">
      <a:defRPr sz="48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CC0000"/>
    <a:srgbClr val="FFFF00"/>
    <a:srgbClr val="F8F8F8"/>
    <a:srgbClr val="4D4D4D"/>
    <a:srgbClr val="777777"/>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665" autoAdjust="0"/>
    <p:restoredTop sz="94664" autoAdjust="0"/>
  </p:normalViewPr>
  <p:slideViewPr>
    <p:cSldViewPr>
      <p:cViewPr>
        <p:scale>
          <a:sx n="132" d="100"/>
          <a:sy n="132" d="100"/>
        </p:scale>
        <p:origin x="-1272"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67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vl1pPr>
          </a:lstStyle>
          <a:p>
            <a:endParaRPr lang="de-DE"/>
          </a:p>
        </p:txBody>
      </p:sp>
      <p:sp>
        <p:nvSpPr>
          <p:cNvPr id="41677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de-DE"/>
          </a:p>
        </p:txBody>
      </p:sp>
      <p:sp>
        <p:nvSpPr>
          <p:cNvPr id="4167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41677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41677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vl1pPr>
          </a:lstStyle>
          <a:p>
            <a:endParaRPr lang="de-DE"/>
          </a:p>
        </p:txBody>
      </p:sp>
      <p:sp>
        <p:nvSpPr>
          <p:cNvPr id="41677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fld id="{575CD5AD-F30B-40B5-BAEF-8FF0DD4366BE}" type="slidenum">
              <a:rPr lang="de-DE"/>
              <a:pPr/>
              <a:t>‹Nr.›</a:t>
            </a:fld>
            <a:endParaRPr lang="de-DE"/>
          </a:p>
        </p:txBody>
      </p:sp>
    </p:spTree>
    <p:extLst>
      <p:ext uri="{BB962C8B-B14F-4D97-AF65-F5344CB8AC3E}">
        <p14:creationId xmlns:p14="http://schemas.microsoft.com/office/powerpoint/2010/main" val="15303181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219200" y="2133600"/>
            <a:ext cx="6705600" cy="1905000"/>
          </a:xfrm>
        </p:spPr>
        <p:txBody>
          <a:bodyPr/>
          <a:lstStyle>
            <a:lvl1pPr>
              <a:defRPr sz="4400"/>
            </a:lvl1pPr>
          </a:lstStyle>
          <a:p>
            <a:r>
              <a:rPr lang="de-CH"/>
              <a:t>Titelmasterformat durch Klicken bearbeiten</a:t>
            </a:r>
          </a:p>
        </p:txBody>
      </p:sp>
      <p:sp>
        <p:nvSpPr>
          <p:cNvPr id="3075" name="Rectangle 3"/>
          <p:cNvSpPr>
            <a:spLocks noGrp="1" noChangeArrowheads="1"/>
          </p:cNvSpPr>
          <p:nvPr>
            <p:ph type="subTitle" idx="1"/>
          </p:nvPr>
        </p:nvSpPr>
        <p:spPr>
          <a:xfrm>
            <a:off x="1143000" y="4419600"/>
            <a:ext cx="6858000" cy="1601788"/>
          </a:xfrm>
          <a:effectLst>
            <a:outerShdw dist="35921" dir="2700000" algn="ctr" rotWithShape="0">
              <a:srgbClr val="000000"/>
            </a:outerShdw>
          </a:effectLst>
        </p:spPr>
        <p:txBody>
          <a:bodyPr/>
          <a:lstStyle>
            <a:lvl1pPr marL="0" indent="0" algn="ctr">
              <a:buFontTx/>
              <a:buNone/>
              <a:defRPr>
                <a:solidFill>
                  <a:srgbClr val="FFFFFF"/>
                </a:solidFill>
                <a:latin typeface="Arial Rounded MT Bold" pitchFamily="34" charset="0"/>
              </a:defRPr>
            </a:lvl1pPr>
          </a:lstStyle>
          <a:p>
            <a:r>
              <a:rPr lang="de-CH"/>
              <a:t>Formatvorlage des Untertitelmasters durch Klicken bearbeiten</a:t>
            </a:r>
          </a:p>
        </p:txBody>
      </p:sp>
      <p:sp>
        <p:nvSpPr>
          <p:cNvPr id="3076" name="Rectangle 4"/>
          <p:cNvSpPr>
            <a:spLocks noGrp="1" noChangeArrowheads="1"/>
          </p:cNvSpPr>
          <p:nvPr>
            <p:ph type="dt" sz="half" idx="2"/>
          </p:nvPr>
        </p:nvSpPr>
        <p:spPr>
          <a:xfrm>
            <a:off x="228600" y="6248400"/>
            <a:ext cx="1905000" cy="457200"/>
          </a:xfrm>
        </p:spPr>
        <p:txBody>
          <a:bodyPr/>
          <a:lstStyle>
            <a:lvl1pPr>
              <a:defRPr/>
            </a:lvl1pPr>
          </a:lstStyle>
          <a:p>
            <a:endParaRPr lang="de-CH"/>
          </a:p>
        </p:txBody>
      </p:sp>
      <p:sp>
        <p:nvSpPr>
          <p:cNvPr id="3077" name="Rectangle 5"/>
          <p:cNvSpPr>
            <a:spLocks noGrp="1" noChangeArrowheads="1"/>
          </p:cNvSpPr>
          <p:nvPr>
            <p:ph type="ftr" sz="quarter" idx="3"/>
          </p:nvPr>
        </p:nvSpPr>
        <p:spPr>
          <a:xfrm>
            <a:off x="2362200" y="6248400"/>
            <a:ext cx="4343400" cy="457200"/>
          </a:xfrm>
        </p:spPr>
        <p:txBody>
          <a:bodyPr/>
          <a:lstStyle>
            <a:lvl1pPr>
              <a:defRPr/>
            </a:lvl1pPr>
          </a:lstStyle>
          <a:p>
            <a:endParaRPr lang="de-CH"/>
          </a:p>
        </p:txBody>
      </p:sp>
      <p:sp>
        <p:nvSpPr>
          <p:cNvPr id="3078" name="Rectangle 6"/>
          <p:cNvSpPr>
            <a:spLocks noGrp="1" noChangeArrowheads="1"/>
          </p:cNvSpPr>
          <p:nvPr>
            <p:ph type="sldNum" sz="quarter" idx="4"/>
          </p:nvPr>
        </p:nvSpPr>
        <p:spPr>
          <a:xfrm>
            <a:off x="7010400" y="6248400"/>
            <a:ext cx="1905000" cy="457200"/>
          </a:xfrm>
        </p:spPr>
        <p:txBody>
          <a:bodyPr/>
          <a:lstStyle>
            <a:lvl1pPr>
              <a:defRPr/>
            </a:lvl1pPr>
          </a:lstStyle>
          <a:p>
            <a:fld id="{0FDEB11A-1518-4414-AFE0-02E85222922A}" type="slidenum">
              <a:rPr lang="de-CH"/>
              <a:pPr/>
              <a:t>‹Nr.›</a:t>
            </a:fld>
            <a:endParaRPr lang="de-CH"/>
          </a:p>
        </p:txBody>
      </p:sp>
    </p:spTree>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63DD95F2-0201-4ECF-9BD4-47B622943D7B}" type="slidenum">
              <a:rPr lang="de-CH"/>
              <a:pPr/>
              <a:t>‹Nr.›</a:t>
            </a:fld>
            <a:endParaRPr lang="de-CH"/>
          </a:p>
        </p:txBody>
      </p:sp>
    </p:spTree>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34200" y="304800"/>
            <a:ext cx="1600200" cy="5715000"/>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2133600" y="304800"/>
            <a:ext cx="4648200" cy="5715000"/>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652D1511-21FD-459B-830F-62BA6EECBC64}" type="slidenum">
              <a:rPr lang="de-CH"/>
              <a:pPr/>
              <a:t>‹Nr.›</a:t>
            </a:fld>
            <a:endParaRPr lang="de-CH"/>
          </a:p>
        </p:txBody>
      </p:sp>
    </p:spTree>
  </p:cSld>
  <p:clrMapOvr>
    <a:masterClrMapping/>
  </p:clrMapOvr>
  <p:transition spd="slow">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77538" name="Rectangle 2"/>
          <p:cNvSpPr>
            <a:spLocks noGrp="1" noChangeArrowheads="1"/>
          </p:cNvSpPr>
          <p:nvPr>
            <p:ph type="ctrTitle"/>
          </p:nvPr>
        </p:nvSpPr>
        <p:spPr>
          <a:xfrm>
            <a:off x="1219200" y="2133600"/>
            <a:ext cx="6705600" cy="1905000"/>
          </a:xfrm>
        </p:spPr>
        <p:txBody>
          <a:bodyPr/>
          <a:lstStyle>
            <a:lvl1pPr algn="ctr">
              <a:defRPr sz="4400"/>
            </a:lvl1pPr>
          </a:lstStyle>
          <a:p>
            <a:r>
              <a:rPr lang="de-CH"/>
              <a:t>Titelmasterformat durch Klicken bearbeiten</a:t>
            </a:r>
          </a:p>
        </p:txBody>
      </p:sp>
      <p:sp>
        <p:nvSpPr>
          <p:cNvPr id="577539" name="Rectangle 3"/>
          <p:cNvSpPr>
            <a:spLocks noGrp="1" noChangeArrowheads="1"/>
          </p:cNvSpPr>
          <p:nvPr>
            <p:ph type="subTitle" idx="1"/>
          </p:nvPr>
        </p:nvSpPr>
        <p:spPr>
          <a:xfrm>
            <a:off x="1143000" y="4419600"/>
            <a:ext cx="6858000" cy="685800"/>
          </a:xfrm>
          <a:effectLst>
            <a:outerShdw dist="35921" dir="2700000" algn="ctr" rotWithShape="0">
              <a:srgbClr val="000000"/>
            </a:outerShdw>
          </a:effectLst>
        </p:spPr>
        <p:txBody>
          <a:bodyPr/>
          <a:lstStyle>
            <a:lvl1pPr marL="0" indent="0" algn="ctr">
              <a:buFontTx/>
              <a:buNone/>
              <a:defRPr>
                <a:solidFill>
                  <a:srgbClr val="FFFFFF"/>
                </a:solidFill>
                <a:latin typeface="Arial Rounded MT Bold" pitchFamily="34" charset="0"/>
              </a:defRPr>
            </a:lvl1pPr>
          </a:lstStyle>
          <a:p>
            <a:r>
              <a:rPr lang="de-CH"/>
              <a:t>Formatvorlage des Untertitelmasters durch Klicken bearbeiten</a:t>
            </a:r>
          </a:p>
        </p:txBody>
      </p:sp>
      <p:sp>
        <p:nvSpPr>
          <p:cNvPr id="577540" name="Rectangle 4"/>
          <p:cNvSpPr>
            <a:spLocks noGrp="1" noChangeArrowheads="1"/>
          </p:cNvSpPr>
          <p:nvPr>
            <p:ph type="dt" sz="half" idx="2"/>
          </p:nvPr>
        </p:nvSpPr>
        <p:spPr>
          <a:xfrm>
            <a:off x="228600" y="6248400"/>
            <a:ext cx="1905000" cy="457200"/>
          </a:xfrm>
          <a:effectLst>
            <a:outerShdw dist="35921" dir="2700000" algn="ctr" rotWithShape="0">
              <a:srgbClr val="000000"/>
            </a:outerShdw>
          </a:effectLst>
        </p:spPr>
        <p:txBody>
          <a:bodyPr/>
          <a:lstStyle>
            <a:lvl1pPr>
              <a:defRPr>
                <a:solidFill>
                  <a:srgbClr val="FFFFFF"/>
                </a:solidFill>
                <a:latin typeface="+mj-lt"/>
              </a:defRPr>
            </a:lvl1pPr>
          </a:lstStyle>
          <a:p>
            <a:endParaRPr lang="de-CH"/>
          </a:p>
        </p:txBody>
      </p:sp>
      <p:sp>
        <p:nvSpPr>
          <p:cNvPr id="577541" name="Rectangle 5"/>
          <p:cNvSpPr>
            <a:spLocks noGrp="1" noChangeArrowheads="1"/>
          </p:cNvSpPr>
          <p:nvPr>
            <p:ph type="ftr" sz="quarter" idx="3"/>
          </p:nvPr>
        </p:nvSpPr>
        <p:spPr>
          <a:xfrm>
            <a:off x="2362200" y="6248400"/>
            <a:ext cx="4343400" cy="457200"/>
          </a:xfrm>
          <a:effectLst>
            <a:outerShdw dist="35921" dir="2700000" algn="ctr" rotWithShape="0">
              <a:srgbClr val="000000"/>
            </a:outerShdw>
          </a:effectLst>
        </p:spPr>
        <p:txBody>
          <a:bodyPr/>
          <a:lstStyle>
            <a:lvl1pPr>
              <a:defRPr>
                <a:solidFill>
                  <a:srgbClr val="FFFFFF"/>
                </a:solidFill>
              </a:defRPr>
            </a:lvl1pPr>
          </a:lstStyle>
          <a:p>
            <a:endParaRPr lang="de-CH"/>
          </a:p>
        </p:txBody>
      </p:sp>
      <p:sp>
        <p:nvSpPr>
          <p:cNvPr id="577542" name="Rectangle 6"/>
          <p:cNvSpPr>
            <a:spLocks noGrp="1" noChangeArrowheads="1"/>
          </p:cNvSpPr>
          <p:nvPr>
            <p:ph type="sldNum" sz="quarter" idx="4"/>
          </p:nvPr>
        </p:nvSpPr>
        <p:spPr>
          <a:xfrm>
            <a:off x="7010400" y="6248400"/>
            <a:ext cx="1905000" cy="457200"/>
          </a:xfrm>
          <a:effectLst>
            <a:outerShdw dist="35921" dir="2700000" algn="ctr" rotWithShape="0">
              <a:srgbClr val="000000"/>
            </a:outerShdw>
          </a:effectLst>
        </p:spPr>
        <p:txBody>
          <a:bodyPr/>
          <a:lstStyle>
            <a:lvl1pPr>
              <a:defRPr>
                <a:solidFill>
                  <a:srgbClr val="FFFFFF"/>
                </a:solidFill>
              </a:defRPr>
            </a:lvl1pPr>
          </a:lstStyle>
          <a:p>
            <a:fld id="{72BB4DC8-2649-404E-BD97-3151D4C1181F}" type="slidenum">
              <a:rPr lang="de-CH"/>
              <a:pPr/>
              <a:t>‹Nr.›</a:t>
            </a:fld>
            <a:endParaRPr lang="de-CH"/>
          </a:p>
        </p:txBody>
      </p:sp>
    </p:spTree>
  </p:cSld>
  <p:clrMapOvr>
    <a:masterClrMapping/>
  </p:clrMapOvr>
  <p:transition spd="slow">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8579A0CC-8C9E-4FF6-B82E-C50D597B3678}" type="slidenum">
              <a:rPr lang="de-CH"/>
              <a:pPr/>
              <a:t>‹Nr.›</a:t>
            </a:fld>
            <a:endParaRPr lang="de-CH"/>
          </a:p>
        </p:txBody>
      </p:sp>
    </p:spTree>
  </p:cSld>
  <p:clrMapOvr>
    <a:masterClrMapping/>
  </p:clrMapOvr>
  <p:transition spd="slow">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4EBAC06C-FFFF-41AE-958B-F711C4561691}" type="slidenum">
              <a:rPr lang="de-CH"/>
              <a:pPr/>
              <a:t>‹Nr.›</a:t>
            </a:fld>
            <a:endParaRPr lang="de-CH"/>
          </a:p>
        </p:txBody>
      </p:sp>
    </p:spTree>
  </p:cSld>
  <p:clrMapOvr>
    <a:masterClrMapping/>
  </p:clrMapOvr>
  <p:transition spd="slow">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21336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54102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223DCE75-8792-4866-895A-901CC2E34227}" type="slidenum">
              <a:rPr lang="de-CH"/>
              <a:pPr/>
              <a:t>‹Nr.›</a:t>
            </a:fld>
            <a:endParaRPr lang="de-CH"/>
          </a:p>
        </p:txBody>
      </p:sp>
    </p:spTree>
  </p:cSld>
  <p:clrMapOvr>
    <a:masterClrMapping/>
  </p:clrMapOvr>
  <p:transition spd="slow">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Datumsplatzhalter 6"/>
          <p:cNvSpPr>
            <a:spLocks noGrp="1"/>
          </p:cNvSpPr>
          <p:nvPr>
            <p:ph type="dt" sz="half" idx="10"/>
          </p:nvPr>
        </p:nvSpPr>
        <p:spPr/>
        <p:txBody>
          <a:bodyPr/>
          <a:lstStyle>
            <a:lvl1pPr>
              <a:defRPr/>
            </a:lvl1pPr>
          </a:lstStyle>
          <a:p>
            <a:endParaRPr lang="de-CH"/>
          </a:p>
        </p:txBody>
      </p:sp>
      <p:sp>
        <p:nvSpPr>
          <p:cNvPr id="8" name="Fußzeilenplatzhalter 7"/>
          <p:cNvSpPr>
            <a:spLocks noGrp="1"/>
          </p:cNvSpPr>
          <p:nvPr>
            <p:ph type="ftr" sz="quarter" idx="11"/>
          </p:nvPr>
        </p:nvSpPr>
        <p:spPr/>
        <p:txBody>
          <a:bodyPr/>
          <a:lstStyle>
            <a:lvl1pPr>
              <a:defRPr/>
            </a:lvl1pPr>
          </a:lstStyle>
          <a:p>
            <a:endParaRPr lang="de-CH"/>
          </a:p>
        </p:txBody>
      </p:sp>
      <p:sp>
        <p:nvSpPr>
          <p:cNvPr id="9" name="Foliennummernplatzhalter 8"/>
          <p:cNvSpPr>
            <a:spLocks noGrp="1"/>
          </p:cNvSpPr>
          <p:nvPr>
            <p:ph type="sldNum" sz="quarter" idx="12"/>
          </p:nvPr>
        </p:nvSpPr>
        <p:spPr/>
        <p:txBody>
          <a:bodyPr/>
          <a:lstStyle>
            <a:lvl1pPr>
              <a:defRPr/>
            </a:lvl1pPr>
          </a:lstStyle>
          <a:p>
            <a:fld id="{9D00596C-FB26-4657-AC38-7FA6DC4ADD69}" type="slidenum">
              <a:rPr lang="de-CH"/>
              <a:pPr/>
              <a:t>‹Nr.›</a:t>
            </a:fld>
            <a:endParaRPr lang="de-CH"/>
          </a:p>
        </p:txBody>
      </p:sp>
    </p:spTree>
  </p:cSld>
  <p:clrMapOvr>
    <a:masterClrMapping/>
  </p:clrMapOvr>
  <p:transition spd="slow">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Datumsplatzhalter 2"/>
          <p:cNvSpPr>
            <a:spLocks noGrp="1"/>
          </p:cNvSpPr>
          <p:nvPr>
            <p:ph type="dt" sz="half" idx="10"/>
          </p:nvPr>
        </p:nvSpPr>
        <p:spPr/>
        <p:txBody>
          <a:bodyPr/>
          <a:lstStyle>
            <a:lvl1pPr>
              <a:defRPr/>
            </a:lvl1pPr>
          </a:lstStyle>
          <a:p>
            <a:endParaRPr lang="de-CH"/>
          </a:p>
        </p:txBody>
      </p:sp>
      <p:sp>
        <p:nvSpPr>
          <p:cNvPr id="4" name="Fußzeilenplatzhalter 3"/>
          <p:cNvSpPr>
            <a:spLocks noGrp="1"/>
          </p:cNvSpPr>
          <p:nvPr>
            <p:ph type="ftr" sz="quarter" idx="11"/>
          </p:nvPr>
        </p:nvSpPr>
        <p:spPr/>
        <p:txBody>
          <a:bodyPr/>
          <a:lstStyle>
            <a:lvl1pPr>
              <a:defRPr/>
            </a:lvl1pPr>
          </a:lstStyle>
          <a:p>
            <a:endParaRPr lang="de-CH"/>
          </a:p>
        </p:txBody>
      </p:sp>
      <p:sp>
        <p:nvSpPr>
          <p:cNvPr id="5" name="Foliennummernplatzhalter 4"/>
          <p:cNvSpPr>
            <a:spLocks noGrp="1"/>
          </p:cNvSpPr>
          <p:nvPr>
            <p:ph type="sldNum" sz="quarter" idx="12"/>
          </p:nvPr>
        </p:nvSpPr>
        <p:spPr/>
        <p:txBody>
          <a:bodyPr/>
          <a:lstStyle>
            <a:lvl1pPr>
              <a:defRPr/>
            </a:lvl1pPr>
          </a:lstStyle>
          <a:p>
            <a:fld id="{B8DDFED0-7278-419E-903D-6D4F2583E7C0}" type="slidenum">
              <a:rPr lang="de-CH"/>
              <a:pPr/>
              <a:t>‹Nr.›</a:t>
            </a:fld>
            <a:endParaRPr lang="de-CH"/>
          </a:p>
        </p:txBody>
      </p:sp>
    </p:spTree>
  </p:cSld>
  <p:clrMapOvr>
    <a:masterClrMapping/>
  </p:clrMapOvr>
  <p:transition spd="slow">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CH"/>
          </a:p>
        </p:txBody>
      </p:sp>
      <p:sp>
        <p:nvSpPr>
          <p:cNvPr id="3" name="Fußzeilenplatzhalter 2"/>
          <p:cNvSpPr>
            <a:spLocks noGrp="1"/>
          </p:cNvSpPr>
          <p:nvPr>
            <p:ph type="ftr" sz="quarter" idx="11"/>
          </p:nvPr>
        </p:nvSpPr>
        <p:spPr/>
        <p:txBody>
          <a:bodyPr/>
          <a:lstStyle>
            <a:lvl1pPr>
              <a:defRPr/>
            </a:lvl1pPr>
          </a:lstStyle>
          <a:p>
            <a:endParaRPr lang="de-CH"/>
          </a:p>
        </p:txBody>
      </p:sp>
      <p:sp>
        <p:nvSpPr>
          <p:cNvPr id="4" name="Foliennummernplatzhalter 3"/>
          <p:cNvSpPr>
            <a:spLocks noGrp="1"/>
          </p:cNvSpPr>
          <p:nvPr>
            <p:ph type="sldNum" sz="quarter" idx="12"/>
          </p:nvPr>
        </p:nvSpPr>
        <p:spPr/>
        <p:txBody>
          <a:bodyPr/>
          <a:lstStyle>
            <a:lvl1pPr>
              <a:defRPr/>
            </a:lvl1pPr>
          </a:lstStyle>
          <a:p>
            <a:fld id="{D201543B-5F52-494B-BD99-133C74346F3D}" type="slidenum">
              <a:rPr lang="de-CH"/>
              <a:pPr/>
              <a:t>‹Nr.›</a:t>
            </a:fld>
            <a:endParaRPr lang="de-CH"/>
          </a:p>
        </p:txBody>
      </p:sp>
    </p:spTree>
  </p:cSld>
  <p:clrMapOvr>
    <a:masterClrMapping/>
  </p:clrMapOvr>
  <p:transition spd="slow">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39788CF6-5204-4A34-B0FC-BC862F65B5B6}" type="slidenum">
              <a:rPr lang="de-CH"/>
              <a:pPr/>
              <a:t>‹Nr.›</a:t>
            </a:fld>
            <a:endParaRPr lang="de-CH"/>
          </a:p>
        </p:txBody>
      </p:sp>
    </p:spTree>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420AF82F-187A-42ED-AF74-871CFDA67B28}" type="slidenum">
              <a:rPr lang="de-CH"/>
              <a:pPr/>
              <a:t>‹Nr.›</a:t>
            </a:fld>
            <a:endParaRPr lang="de-CH"/>
          </a:p>
        </p:txBody>
      </p:sp>
    </p:spTree>
  </p:cSld>
  <p:clrMapOvr>
    <a:masterClrMapping/>
  </p:clrMapOvr>
  <p:transition spd="slow">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72014E40-92F4-4ED5-AED8-5C49C7602468}" type="slidenum">
              <a:rPr lang="de-CH"/>
              <a:pPr/>
              <a:t>‹Nr.›</a:t>
            </a:fld>
            <a:endParaRPr lang="de-CH"/>
          </a:p>
        </p:txBody>
      </p:sp>
    </p:spTree>
  </p:cSld>
  <p:clrMapOvr>
    <a:masterClrMapping/>
  </p:clrMapOvr>
  <p:transition spd="slow">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3914752B-6AF5-4DC5-B79E-5AF1993BF40F}" type="slidenum">
              <a:rPr lang="de-CH"/>
              <a:pPr/>
              <a:t>‹Nr.›</a:t>
            </a:fld>
            <a:endParaRPr lang="de-CH"/>
          </a:p>
        </p:txBody>
      </p:sp>
    </p:spTree>
  </p:cSld>
  <p:clrMapOvr>
    <a:masterClrMapping/>
  </p:clrMapOvr>
  <p:transition spd="slow">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34200" y="304800"/>
            <a:ext cx="1600200" cy="5715000"/>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2133600" y="304800"/>
            <a:ext cx="4648200" cy="5715000"/>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F5CFD860-374A-4001-B6E5-1D7FDE60FE5B}" type="slidenum">
              <a:rPr lang="de-CH"/>
              <a:pPr/>
              <a:t>‹Nr.›</a:t>
            </a:fld>
            <a:endParaRPr lang="de-CH"/>
          </a:p>
        </p:txBody>
      </p:sp>
    </p:spTree>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5FB90EFE-151C-46EF-BC39-7D03CF542B94}" type="slidenum">
              <a:rPr lang="de-CH"/>
              <a:pPr/>
              <a:t>‹Nr.›</a:t>
            </a:fld>
            <a:endParaRPr lang="de-CH"/>
          </a:p>
        </p:txBody>
      </p:sp>
    </p:spTree>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21336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54102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EB7246F8-77DE-4652-A4DC-52329C1199D4}" type="slidenum">
              <a:rPr lang="de-CH"/>
              <a:pPr/>
              <a:t>‹Nr.›</a:t>
            </a:fld>
            <a:endParaRPr lang="de-CH"/>
          </a:p>
        </p:txBody>
      </p:sp>
    </p:spTree>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Datumsplatzhalter 6"/>
          <p:cNvSpPr>
            <a:spLocks noGrp="1"/>
          </p:cNvSpPr>
          <p:nvPr>
            <p:ph type="dt" sz="half" idx="10"/>
          </p:nvPr>
        </p:nvSpPr>
        <p:spPr/>
        <p:txBody>
          <a:bodyPr/>
          <a:lstStyle>
            <a:lvl1pPr>
              <a:defRPr/>
            </a:lvl1pPr>
          </a:lstStyle>
          <a:p>
            <a:endParaRPr lang="de-CH"/>
          </a:p>
        </p:txBody>
      </p:sp>
      <p:sp>
        <p:nvSpPr>
          <p:cNvPr id="8" name="Fußzeilenplatzhalter 7"/>
          <p:cNvSpPr>
            <a:spLocks noGrp="1"/>
          </p:cNvSpPr>
          <p:nvPr>
            <p:ph type="ftr" sz="quarter" idx="11"/>
          </p:nvPr>
        </p:nvSpPr>
        <p:spPr/>
        <p:txBody>
          <a:bodyPr/>
          <a:lstStyle>
            <a:lvl1pPr>
              <a:defRPr/>
            </a:lvl1pPr>
          </a:lstStyle>
          <a:p>
            <a:endParaRPr lang="de-CH"/>
          </a:p>
        </p:txBody>
      </p:sp>
      <p:sp>
        <p:nvSpPr>
          <p:cNvPr id="9" name="Foliennummernplatzhalter 8"/>
          <p:cNvSpPr>
            <a:spLocks noGrp="1"/>
          </p:cNvSpPr>
          <p:nvPr>
            <p:ph type="sldNum" sz="quarter" idx="12"/>
          </p:nvPr>
        </p:nvSpPr>
        <p:spPr/>
        <p:txBody>
          <a:bodyPr/>
          <a:lstStyle>
            <a:lvl1pPr>
              <a:defRPr/>
            </a:lvl1pPr>
          </a:lstStyle>
          <a:p>
            <a:fld id="{E523DAAC-B3B9-40A4-B5D4-43021F0037CE}" type="slidenum">
              <a:rPr lang="de-CH"/>
              <a:pPr/>
              <a:t>‹Nr.›</a:t>
            </a:fld>
            <a:endParaRPr lang="de-CH"/>
          </a:p>
        </p:txBody>
      </p:sp>
    </p:spTree>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Datumsplatzhalter 2"/>
          <p:cNvSpPr>
            <a:spLocks noGrp="1"/>
          </p:cNvSpPr>
          <p:nvPr>
            <p:ph type="dt" sz="half" idx="10"/>
          </p:nvPr>
        </p:nvSpPr>
        <p:spPr/>
        <p:txBody>
          <a:bodyPr/>
          <a:lstStyle>
            <a:lvl1pPr>
              <a:defRPr/>
            </a:lvl1pPr>
          </a:lstStyle>
          <a:p>
            <a:endParaRPr lang="de-CH"/>
          </a:p>
        </p:txBody>
      </p:sp>
      <p:sp>
        <p:nvSpPr>
          <p:cNvPr id="4" name="Fußzeilenplatzhalter 3"/>
          <p:cNvSpPr>
            <a:spLocks noGrp="1"/>
          </p:cNvSpPr>
          <p:nvPr>
            <p:ph type="ftr" sz="quarter" idx="11"/>
          </p:nvPr>
        </p:nvSpPr>
        <p:spPr/>
        <p:txBody>
          <a:bodyPr/>
          <a:lstStyle>
            <a:lvl1pPr>
              <a:defRPr/>
            </a:lvl1pPr>
          </a:lstStyle>
          <a:p>
            <a:endParaRPr lang="de-CH"/>
          </a:p>
        </p:txBody>
      </p:sp>
      <p:sp>
        <p:nvSpPr>
          <p:cNvPr id="5" name="Foliennummernplatzhalter 4"/>
          <p:cNvSpPr>
            <a:spLocks noGrp="1"/>
          </p:cNvSpPr>
          <p:nvPr>
            <p:ph type="sldNum" sz="quarter" idx="12"/>
          </p:nvPr>
        </p:nvSpPr>
        <p:spPr/>
        <p:txBody>
          <a:bodyPr/>
          <a:lstStyle>
            <a:lvl1pPr>
              <a:defRPr/>
            </a:lvl1pPr>
          </a:lstStyle>
          <a:p>
            <a:fld id="{EB1B0045-835A-4718-B9C8-C7C4A46E12AA}" type="slidenum">
              <a:rPr lang="de-CH"/>
              <a:pPr/>
              <a:t>‹Nr.›</a:t>
            </a:fld>
            <a:endParaRPr lang="de-CH"/>
          </a:p>
        </p:txBody>
      </p:sp>
    </p:spTree>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CH"/>
          </a:p>
        </p:txBody>
      </p:sp>
      <p:sp>
        <p:nvSpPr>
          <p:cNvPr id="3" name="Fußzeilenplatzhalter 2"/>
          <p:cNvSpPr>
            <a:spLocks noGrp="1"/>
          </p:cNvSpPr>
          <p:nvPr>
            <p:ph type="ftr" sz="quarter" idx="11"/>
          </p:nvPr>
        </p:nvSpPr>
        <p:spPr/>
        <p:txBody>
          <a:bodyPr/>
          <a:lstStyle>
            <a:lvl1pPr>
              <a:defRPr/>
            </a:lvl1pPr>
          </a:lstStyle>
          <a:p>
            <a:endParaRPr lang="de-CH"/>
          </a:p>
        </p:txBody>
      </p:sp>
      <p:sp>
        <p:nvSpPr>
          <p:cNvPr id="4" name="Foliennummernplatzhalter 3"/>
          <p:cNvSpPr>
            <a:spLocks noGrp="1"/>
          </p:cNvSpPr>
          <p:nvPr>
            <p:ph type="sldNum" sz="quarter" idx="12"/>
          </p:nvPr>
        </p:nvSpPr>
        <p:spPr/>
        <p:txBody>
          <a:bodyPr/>
          <a:lstStyle>
            <a:lvl1pPr>
              <a:defRPr/>
            </a:lvl1pPr>
          </a:lstStyle>
          <a:p>
            <a:fld id="{76E7FE62-59C3-4A91-901D-ED119FB47A81}" type="slidenum">
              <a:rPr lang="de-CH"/>
              <a:pPr/>
              <a:t>‹Nr.›</a:t>
            </a:fld>
            <a:endParaRPr lang="de-CH"/>
          </a:p>
        </p:txBody>
      </p:sp>
    </p:spTree>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711F72D4-6661-4EF5-9564-92A6886AE413}" type="slidenum">
              <a:rPr lang="de-CH"/>
              <a:pPr/>
              <a:t>‹Nr.›</a:t>
            </a:fld>
            <a:endParaRPr lang="de-CH"/>
          </a:p>
        </p:txBody>
      </p:sp>
    </p:spTree>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244B6A82-0405-43CF-A777-19348C7182D2}" type="slidenum">
              <a:rPr lang="de-CH"/>
              <a:pPr/>
              <a:t>‹Nr.›</a:t>
            </a:fld>
            <a:endParaRPr lang="de-CH"/>
          </a:p>
        </p:txBody>
      </p:sp>
    </p:spTree>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133600" y="304800"/>
            <a:ext cx="6400800" cy="1447800"/>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bodyPr>
          <a:lstStyle/>
          <a:p>
            <a:pPr lvl="0"/>
            <a:r>
              <a:rPr lang="de-CH" smtClean="0"/>
              <a:t>Titelmasterformat durch Klicken bearbeiten</a:t>
            </a:r>
          </a:p>
        </p:txBody>
      </p:sp>
      <p:sp>
        <p:nvSpPr>
          <p:cNvPr id="1027" name="Rectangle 3"/>
          <p:cNvSpPr>
            <a:spLocks noGrp="1" noChangeArrowheads="1"/>
          </p:cNvSpPr>
          <p:nvPr>
            <p:ph type="body" idx="1"/>
          </p:nvPr>
        </p:nvSpPr>
        <p:spPr bwMode="auto">
          <a:xfrm>
            <a:off x="2133600" y="1981200"/>
            <a:ext cx="6400800" cy="403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CH" smtClean="0"/>
              <a:t>Textmasterformate durch Klicken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1028" name="Rectangle 4"/>
          <p:cNvSpPr>
            <a:spLocks noGrp="1" noChangeArrowheads="1"/>
          </p:cNvSpPr>
          <p:nvPr>
            <p:ph type="dt" sz="half" idx="2"/>
          </p:nvPr>
        </p:nvSpPr>
        <p:spPr bwMode="auto">
          <a:xfrm>
            <a:off x="21336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lvl1pPr>
          </a:lstStyle>
          <a:p>
            <a:endParaRPr lang="de-CH"/>
          </a:p>
        </p:txBody>
      </p:sp>
      <p:sp>
        <p:nvSpPr>
          <p:cNvPr id="1029" name="Rectangle 5"/>
          <p:cNvSpPr>
            <a:spLocks noGrp="1" noChangeArrowheads="1"/>
          </p:cNvSpPr>
          <p:nvPr>
            <p:ph type="ftr" sz="quarter" idx="3"/>
          </p:nvPr>
        </p:nvSpPr>
        <p:spPr bwMode="auto">
          <a:xfrm>
            <a:off x="3886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endParaRPr lang="de-CH"/>
          </a:p>
        </p:txBody>
      </p:sp>
      <p:sp>
        <p:nvSpPr>
          <p:cNvPr id="1030" name="Rectangle 6"/>
          <p:cNvSpPr>
            <a:spLocks noGrp="1" noChangeArrowheads="1"/>
          </p:cNvSpPr>
          <p:nvPr>
            <p:ph type="sldNum" sz="quarter" idx="4"/>
          </p:nvPr>
        </p:nvSpPr>
        <p:spPr bwMode="auto">
          <a:xfrm>
            <a:off x="72390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fld id="{F56E4C42-BE8F-4F09-B209-3C8E2E8C240D}" type="slidenum">
              <a:rPr lang="de-CH"/>
              <a:pPr/>
              <a:t>‹Nr.›</a:t>
            </a:fld>
            <a:endParaRPr lang="de-CH"/>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ransition spd="slow">
    <p:wipe dir="r"/>
  </p:transition>
  <p:txStyles>
    <p:titleStyle>
      <a:lvl1pPr algn="ctr" rtl="0" fontAlgn="base">
        <a:lnSpc>
          <a:spcPct val="80000"/>
        </a:lnSpc>
        <a:spcBef>
          <a:spcPct val="0"/>
        </a:spcBef>
        <a:spcAft>
          <a:spcPct val="0"/>
        </a:spcAft>
        <a:defRPr sz="4000">
          <a:solidFill>
            <a:srgbClr val="FFFFFF"/>
          </a:solidFill>
          <a:latin typeface="+mj-lt"/>
          <a:ea typeface="+mj-ea"/>
          <a:cs typeface="+mj-cs"/>
        </a:defRPr>
      </a:lvl1pPr>
      <a:lvl2pPr algn="ctr" rtl="0" fontAlgn="base">
        <a:lnSpc>
          <a:spcPct val="80000"/>
        </a:lnSpc>
        <a:spcBef>
          <a:spcPct val="0"/>
        </a:spcBef>
        <a:spcAft>
          <a:spcPct val="0"/>
        </a:spcAft>
        <a:defRPr sz="4000">
          <a:solidFill>
            <a:srgbClr val="FFFFFF"/>
          </a:solidFill>
          <a:latin typeface="Arial Rounded MT Bold" pitchFamily="34" charset="0"/>
        </a:defRPr>
      </a:lvl2pPr>
      <a:lvl3pPr algn="ctr" rtl="0" fontAlgn="base">
        <a:lnSpc>
          <a:spcPct val="80000"/>
        </a:lnSpc>
        <a:spcBef>
          <a:spcPct val="0"/>
        </a:spcBef>
        <a:spcAft>
          <a:spcPct val="0"/>
        </a:spcAft>
        <a:defRPr sz="4000">
          <a:solidFill>
            <a:srgbClr val="FFFFFF"/>
          </a:solidFill>
          <a:latin typeface="Arial Rounded MT Bold" pitchFamily="34" charset="0"/>
        </a:defRPr>
      </a:lvl3pPr>
      <a:lvl4pPr algn="ctr" rtl="0" fontAlgn="base">
        <a:lnSpc>
          <a:spcPct val="80000"/>
        </a:lnSpc>
        <a:spcBef>
          <a:spcPct val="0"/>
        </a:spcBef>
        <a:spcAft>
          <a:spcPct val="0"/>
        </a:spcAft>
        <a:defRPr sz="4000">
          <a:solidFill>
            <a:srgbClr val="FFFFFF"/>
          </a:solidFill>
          <a:latin typeface="Arial Rounded MT Bold" pitchFamily="34" charset="0"/>
        </a:defRPr>
      </a:lvl4pPr>
      <a:lvl5pPr algn="ctr" rtl="0" fontAlgn="base">
        <a:lnSpc>
          <a:spcPct val="80000"/>
        </a:lnSpc>
        <a:spcBef>
          <a:spcPct val="0"/>
        </a:spcBef>
        <a:spcAft>
          <a:spcPct val="0"/>
        </a:spcAft>
        <a:defRPr sz="4000">
          <a:solidFill>
            <a:srgbClr val="FFFFFF"/>
          </a:solidFill>
          <a:latin typeface="Arial Rounded MT Bold" pitchFamily="34" charset="0"/>
        </a:defRPr>
      </a:lvl5pPr>
      <a:lvl6pPr marL="457200" algn="ctr" rtl="0" fontAlgn="base">
        <a:lnSpc>
          <a:spcPct val="80000"/>
        </a:lnSpc>
        <a:spcBef>
          <a:spcPct val="0"/>
        </a:spcBef>
        <a:spcAft>
          <a:spcPct val="0"/>
        </a:spcAft>
        <a:defRPr sz="4000">
          <a:solidFill>
            <a:srgbClr val="FFFFFF"/>
          </a:solidFill>
          <a:latin typeface="Arial Rounded MT Bold" pitchFamily="34" charset="0"/>
        </a:defRPr>
      </a:lvl6pPr>
      <a:lvl7pPr marL="914400" algn="ctr" rtl="0" fontAlgn="base">
        <a:lnSpc>
          <a:spcPct val="80000"/>
        </a:lnSpc>
        <a:spcBef>
          <a:spcPct val="0"/>
        </a:spcBef>
        <a:spcAft>
          <a:spcPct val="0"/>
        </a:spcAft>
        <a:defRPr sz="4000">
          <a:solidFill>
            <a:srgbClr val="FFFFFF"/>
          </a:solidFill>
          <a:latin typeface="Arial Rounded MT Bold" pitchFamily="34" charset="0"/>
        </a:defRPr>
      </a:lvl7pPr>
      <a:lvl8pPr marL="1371600" algn="ctr" rtl="0" fontAlgn="base">
        <a:lnSpc>
          <a:spcPct val="80000"/>
        </a:lnSpc>
        <a:spcBef>
          <a:spcPct val="0"/>
        </a:spcBef>
        <a:spcAft>
          <a:spcPct val="0"/>
        </a:spcAft>
        <a:defRPr sz="4000">
          <a:solidFill>
            <a:srgbClr val="FFFFFF"/>
          </a:solidFill>
          <a:latin typeface="Arial Rounded MT Bold" pitchFamily="34" charset="0"/>
        </a:defRPr>
      </a:lvl8pPr>
      <a:lvl9pPr marL="1828800" algn="ctr" rtl="0" fontAlgn="base">
        <a:lnSpc>
          <a:spcPct val="80000"/>
        </a:lnSpc>
        <a:spcBef>
          <a:spcPct val="0"/>
        </a:spcBef>
        <a:spcAft>
          <a:spcPct val="0"/>
        </a:spcAft>
        <a:defRPr sz="4000">
          <a:solidFill>
            <a:srgbClr val="FFFFFF"/>
          </a:solidFill>
          <a:latin typeface="Arial Rounded MT Bold"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576514" name="Rectangle 2"/>
          <p:cNvSpPr>
            <a:spLocks noGrp="1" noChangeArrowheads="1"/>
          </p:cNvSpPr>
          <p:nvPr>
            <p:ph type="title"/>
          </p:nvPr>
        </p:nvSpPr>
        <p:spPr bwMode="auto">
          <a:xfrm>
            <a:off x="2133600" y="304800"/>
            <a:ext cx="6400800" cy="1447800"/>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bodyPr>
          <a:lstStyle/>
          <a:p>
            <a:pPr lvl="0"/>
            <a:r>
              <a:rPr lang="de-CH" smtClean="0"/>
              <a:t>Titelmasterformat durch Klicken bearbeiten</a:t>
            </a:r>
          </a:p>
        </p:txBody>
      </p:sp>
      <p:sp>
        <p:nvSpPr>
          <p:cNvPr id="576515" name="Rectangle 3"/>
          <p:cNvSpPr>
            <a:spLocks noGrp="1" noChangeArrowheads="1"/>
          </p:cNvSpPr>
          <p:nvPr>
            <p:ph type="body" idx="1"/>
          </p:nvPr>
        </p:nvSpPr>
        <p:spPr bwMode="auto">
          <a:xfrm>
            <a:off x="2133600" y="1981200"/>
            <a:ext cx="6400800" cy="403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CH" smtClean="0"/>
              <a:t>Textmasterformate durch Klicken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576516" name="Rectangle 4"/>
          <p:cNvSpPr>
            <a:spLocks noGrp="1" noChangeArrowheads="1"/>
          </p:cNvSpPr>
          <p:nvPr>
            <p:ph type="dt" sz="half" idx="2"/>
          </p:nvPr>
        </p:nvSpPr>
        <p:spPr bwMode="auto">
          <a:xfrm>
            <a:off x="21336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lvl1pPr>
          </a:lstStyle>
          <a:p>
            <a:endParaRPr lang="de-CH"/>
          </a:p>
        </p:txBody>
      </p:sp>
      <p:sp>
        <p:nvSpPr>
          <p:cNvPr id="576517" name="Rectangle 5"/>
          <p:cNvSpPr>
            <a:spLocks noGrp="1" noChangeArrowheads="1"/>
          </p:cNvSpPr>
          <p:nvPr>
            <p:ph type="ftr" sz="quarter" idx="3"/>
          </p:nvPr>
        </p:nvSpPr>
        <p:spPr bwMode="auto">
          <a:xfrm>
            <a:off x="3886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endParaRPr lang="de-CH"/>
          </a:p>
        </p:txBody>
      </p:sp>
      <p:sp>
        <p:nvSpPr>
          <p:cNvPr id="576518" name="Rectangle 6"/>
          <p:cNvSpPr>
            <a:spLocks noGrp="1" noChangeArrowheads="1"/>
          </p:cNvSpPr>
          <p:nvPr>
            <p:ph type="sldNum" sz="quarter" idx="4"/>
          </p:nvPr>
        </p:nvSpPr>
        <p:spPr bwMode="auto">
          <a:xfrm>
            <a:off x="72390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fld id="{6C0FF786-24DE-453B-9142-66A74C80C6B6}" type="slidenum">
              <a:rPr lang="de-CH"/>
              <a:pPr/>
              <a:t>‹Nr.›</a:t>
            </a:fld>
            <a:endParaRPr lang="de-CH"/>
          </a:p>
        </p:txBody>
      </p:sp>
    </p:spTree>
  </p:cSld>
  <p:clrMap bg1="lt1" tx1="dk1" bg2="lt2" tx2="dk2" accent1="accent1" accent2="accent2" accent3="accent3" accent4="accent4" accent5="accent5" accent6="accent6" hlink="hlink" folHlink="folHlink"/>
  <p:sldLayoutIdLst>
    <p:sldLayoutId id="214748365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dir="r"/>
  </p:transition>
  <p:txStyles>
    <p:titleStyle>
      <a:lvl1pPr algn="l" rtl="0" fontAlgn="base">
        <a:lnSpc>
          <a:spcPct val="80000"/>
        </a:lnSpc>
        <a:spcBef>
          <a:spcPct val="0"/>
        </a:spcBef>
        <a:spcAft>
          <a:spcPct val="0"/>
        </a:spcAft>
        <a:defRPr sz="4000">
          <a:solidFill>
            <a:srgbClr val="FFFFFF"/>
          </a:solidFill>
          <a:latin typeface="+mj-lt"/>
          <a:ea typeface="+mj-ea"/>
          <a:cs typeface="+mj-cs"/>
        </a:defRPr>
      </a:lvl1pPr>
      <a:lvl2pPr algn="l" rtl="0" fontAlgn="base">
        <a:lnSpc>
          <a:spcPct val="80000"/>
        </a:lnSpc>
        <a:spcBef>
          <a:spcPct val="0"/>
        </a:spcBef>
        <a:spcAft>
          <a:spcPct val="0"/>
        </a:spcAft>
        <a:defRPr sz="4000">
          <a:solidFill>
            <a:srgbClr val="FFFFFF"/>
          </a:solidFill>
          <a:latin typeface="Arial Rounded MT Bold" pitchFamily="34" charset="0"/>
        </a:defRPr>
      </a:lvl2pPr>
      <a:lvl3pPr algn="l" rtl="0" fontAlgn="base">
        <a:lnSpc>
          <a:spcPct val="80000"/>
        </a:lnSpc>
        <a:spcBef>
          <a:spcPct val="0"/>
        </a:spcBef>
        <a:spcAft>
          <a:spcPct val="0"/>
        </a:spcAft>
        <a:defRPr sz="4000">
          <a:solidFill>
            <a:srgbClr val="FFFFFF"/>
          </a:solidFill>
          <a:latin typeface="Arial Rounded MT Bold" pitchFamily="34" charset="0"/>
        </a:defRPr>
      </a:lvl3pPr>
      <a:lvl4pPr algn="l" rtl="0" fontAlgn="base">
        <a:lnSpc>
          <a:spcPct val="80000"/>
        </a:lnSpc>
        <a:spcBef>
          <a:spcPct val="0"/>
        </a:spcBef>
        <a:spcAft>
          <a:spcPct val="0"/>
        </a:spcAft>
        <a:defRPr sz="4000">
          <a:solidFill>
            <a:srgbClr val="FFFFFF"/>
          </a:solidFill>
          <a:latin typeface="Arial Rounded MT Bold" pitchFamily="34" charset="0"/>
        </a:defRPr>
      </a:lvl4pPr>
      <a:lvl5pPr algn="l" rtl="0" fontAlgn="base">
        <a:lnSpc>
          <a:spcPct val="80000"/>
        </a:lnSpc>
        <a:spcBef>
          <a:spcPct val="0"/>
        </a:spcBef>
        <a:spcAft>
          <a:spcPct val="0"/>
        </a:spcAft>
        <a:defRPr sz="4000">
          <a:solidFill>
            <a:srgbClr val="FFFFFF"/>
          </a:solidFill>
          <a:latin typeface="Arial Rounded MT Bold" pitchFamily="34" charset="0"/>
        </a:defRPr>
      </a:lvl5pPr>
      <a:lvl6pPr marL="457200" algn="l" rtl="0" fontAlgn="base">
        <a:lnSpc>
          <a:spcPct val="80000"/>
        </a:lnSpc>
        <a:spcBef>
          <a:spcPct val="0"/>
        </a:spcBef>
        <a:spcAft>
          <a:spcPct val="0"/>
        </a:spcAft>
        <a:defRPr sz="4000">
          <a:solidFill>
            <a:srgbClr val="FFFFFF"/>
          </a:solidFill>
          <a:latin typeface="Arial Rounded MT Bold" pitchFamily="34" charset="0"/>
        </a:defRPr>
      </a:lvl6pPr>
      <a:lvl7pPr marL="914400" algn="l" rtl="0" fontAlgn="base">
        <a:lnSpc>
          <a:spcPct val="80000"/>
        </a:lnSpc>
        <a:spcBef>
          <a:spcPct val="0"/>
        </a:spcBef>
        <a:spcAft>
          <a:spcPct val="0"/>
        </a:spcAft>
        <a:defRPr sz="4000">
          <a:solidFill>
            <a:srgbClr val="FFFFFF"/>
          </a:solidFill>
          <a:latin typeface="Arial Rounded MT Bold" pitchFamily="34" charset="0"/>
        </a:defRPr>
      </a:lvl7pPr>
      <a:lvl8pPr marL="1371600" algn="l" rtl="0" fontAlgn="base">
        <a:lnSpc>
          <a:spcPct val="80000"/>
        </a:lnSpc>
        <a:spcBef>
          <a:spcPct val="0"/>
        </a:spcBef>
        <a:spcAft>
          <a:spcPct val="0"/>
        </a:spcAft>
        <a:defRPr sz="4000">
          <a:solidFill>
            <a:srgbClr val="FFFFFF"/>
          </a:solidFill>
          <a:latin typeface="Arial Rounded MT Bold" pitchFamily="34" charset="0"/>
        </a:defRPr>
      </a:lvl8pPr>
      <a:lvl9pPr marL="1828800" algn="l" rtl="0" fontAlgn="base">
        <a:lnSpc>
          <a:spcPct val="80000"/>
        </a:lnSpc>
        <a:spcBef>
          <a:spcPct val="0"/>
        </a:spcBef>
        <a:spcAft>
          <a:spcPct val="0"/>
        </a:spcAft>
        <a:defRPr sz="4000">
          <a:solidFill>
            <a:srgbClr val="FFFFFF"/>
          </a:solidFill>
          <a:latin typeface="Arial Rounded MT Bold"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ctrTitle"/>
          </p:nvPr>
        </p:nvSpPr>
        <p:spPr>
          <a:xfrm>
            <a:off x="7061" y="142761"/>
            <a:ext cx="8643998" cy="2062103"/>
          </a:xfrm>
          <a:noFill/>
        </p:spPr>
        <p:txBody>
          <a:bodyPr wrap="square" anchor="t">
            <a:spAutoFit/>
          </a:bodyPr>
          <a:lstStyle/>
          <a:p>
            <a:pPr algn="l"/>
            <a:r>
              <a:rPr lang="de-CH" sz="8000" dirty="0" smtClean="0">
                <a:ln>
                  <a:solidFill>
                    <a:schemeClr val="accent3">
                      <a:lumMod val="10000"/>
                    </a:schemeClr>
                  </a:solidFill>
                </a:ln>
                <a:solidFill>
                  <a:schemeClr val="bg1"/>
                </a:solidFill>
              </a:rPr>
              <a:t>Wie Glaube funktioniert</a:t>
            </a:r>
            <a:endParaRPr lang="de-CH" sz="8000" dirty="0">
              <a:ln>
                <a:solidFill>
                  <a:schemeClr val="accent3">
                    <a:lumMod val="10000"/>
                  </a:schemeClr>
                </a:solidFill>
              </a:ln>
              <a:solidFill>
                <a:schemeClr val="bg1"/>
              </a:solidFill>
            </a:endParaRPr>
          </a:p>
        </p:txBody>
      </p:sp>
      <p:sp>
        <p:nvSpPr>
          <p:cNvPr id="51203" name="Rectangle 3"/>
          <p:cNvSpPr>
            <a:spLocks noGrp="1" noChangeArrowheads="1"/>
          </p:cNvSpPr>
          <p:nvPr>
            <p:ph type="subTitle" idx="1"/>
          </p:nvPr>
        </p:nvSpPr>
        <p:spPr>
          <a:xfrm>
            <a:off x="34770" y="5673170"/>
            <a:ext cx="8929718" cy="1068198"/>
          </a:xfrm>
        </p:spPr>
        <p:txBody>
          <a:bodyPr/>
          <a:lstStyle/>
          <a:p>
            <a:pPr algn="l"/>
            <a:r>
              <a:rPr lang="de-CH" sz="2800" dirty="0">
                <a:ln>
                  <a:solidFill>
                    <a:schemeClr val="accent3">
                      <a:lumMod val="10000"/>
                    </a:schemeClr>
                  </a:solidFill>
                </a:ln>
              </a:rPr>
              <a:t>Reihe:</a:t>
            </a:r>
            <a:br>
              <a:rPr lang="de-CH" sz="2800" dirty="0">
                <a:ln>
                  <a:solidFill>
                    <a:schemeClr val="accent3">
                      <a:lumMod val="10000"/>
                    </a:schemeClr>
                  </a:solidFill>
                </a:ln>
              </a:rPr>
            </a:br>
            <a:r>
              <a:rPr lang="de-CH" sz="2800" dirty="0" smtClean="0">
                <a:ln>
                  <a:solidFill>
                    <a:schemeClr val="accent3">
                      <a:lumMod val="10000"/>
                    </a:schemeClr>
                  </a:solidFill>
                </a:ln>
              </a:rPr>
              <a:t>Abraham – das Vorbild des Glaubens (Teil 2/4)</a:t>
            </a:r>
            <a:endParaRPr lang="de-CH" sz="2800" dirty="0">
              <a:ln>
                <a:solidFill>
                  <a:schemeClr val="accent3">
                    <a:lumMod val="10000"/>
                  </a:schemeClr>
                </a:solidFill>
              </a:ln>
            </a:endParaRPr>
          </a:p>
        </p:txBody>
      </p:sp>
      <p:sp>
        <p:nvSpPr>
          <p:cNvPr id="4" name="Rectangle 3"/>
          <p:cNvSpPr txBox="1">
            <a:spLocks noChangeArrowheads="1"/>
          </p:cNvSpPr>
          <p:nvPr/>
        </p:nvSpPr>
        <p:spPr bwMode="auto">
          <a:xfrm>
            <a:off x="22796" y="3213100"/>
            <a:ext cx="8929718" cy="648072"/>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FontTx/>
              <a:buNone/>
              <a:defRPr sz="3200">
                <a:solidFill>
                  <a:srgbClr val="FFFFFF"/>
                </a:solidFill>
                <a:latin typeface="Arial Rounded MT Bold" pitchFamily="34" charset="0"/>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r"/>
            <a:r>
              <a:rPr lang="de-CH" sz="2400" dirty="0" smtClean="0">
                <a:ln>
                  <a:solidFill>
                    <a:schemeClr val="accent3">
                      <a:lumMod val="10000"/>
                    </a:schemeClr>
                  </a:solidFill>
                </a:ln>
              </a:rPr>
              <a:t>1.Mose 12,1-3</a:t>
            </a:r>
            <a:endParaRPr lang="de-CH" sz="2400" dirty="0">
              <a:ln>
                <a:solidFill>
                  <a:schemeClr val="accent3">
                    <a:lumMod val="10000"/>
                  </a:schemeClr>
                </a:solidFill>
              </a:ln>
            </a:endParaRPr>
          </a:p>
        </p:txBody>
      </p:sp>
    </p:spTree>
  </p:cSld>
  <p:clrMapOvr>
    <a:masterClrMapping/>
  </p:clrMapOvr>
  <p:transition spd="slow">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44624"/>
            <a:ext cx="8784976" cy="3539430"/>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200" kern="1200" dirty="0">
                <a:ln>
                  <a:solidFill>
                    <a:srgbClr val="000000"/>
                  </a:solidFill>
                </a:ln>
                <a:ea typeface="+mn-ea"/>
                <a:cs typeface="+mn-cs"/>
              </a:rPr>
              <a:t>„Wie kam es, dass Noah nach Gottes Anweisungen eine Arche baute, </a:t>
            </a:r>
            <a:r>
              <a:rPr lang="de-CH" sz="3200" kern="1200" dirty="0" smtClean="0">
                <a:ln>
                  <a:solidFill>
                    <a:srgbClr val="000000"/>
                  </a:solidFill>
                </a:ln>
                <a:ea typeface="+mn-ea"/>
                <a:cs typeface="+mn-cs"/>
              </a:rPr>
              <a:t>um</a:t>
            </a:r>
            <a:br>
              <a:rPr lang="de-CH" sz="3200" kern="1200" dirty="0" smtClean="0">
                <a:ln>
                  <a:solidFill>
                    <a:srgbClr val="000000"/>
                  </a:solidFill>
                </a:ln>
                <a:ea typeface="+mn-ea"/>
                <a:cs typeface="+mn-cs"/>
              </a:rPr>
            </a:br>
            <a:r>
              <a:rPr lang="de-CH" sz="3200" kern="1200" dirty="0" smtClean="0">
                <a:ln>
                  <a:solidFill>
                    <a:srgbClr val="000000"/>
                  </a:solidFill>
                </a:ln>
                <a:ea typeface="+mn-ea"/>
                <a:cs typeface="+mn-cs"/>
              </a:rPr>
              <a:t>seine </a:t>
            </a:r>
            <a:r>
              <a:rPr lang="de-CH" sz="3200" kern="1200" dirty="0">
                <a:ln>
                  <a:solidFill>
                    <a:srgbClr val="000000"/>
                  </a:solidFill>
                </a:ln>
                <a:ea typeface="+mn-ea"/>
                <a:cs typeface="+mn-cs"/>
              </a:rPr>
              <a:t>Familie zu retten? Der </a:t>
            </a:r>
            <a:r>
              <a:rPr lang="de-CH" sz="3200" kern="1200" dirty="0" smtClean="0">
                <a:ln>
                  <a:solidFill>
                    <a:srgbClr val="000000"/>
                  </a:solidFill>
                </a:ln>
                <a:ea typeface="+mn-ea"/>
                <a:cs typeface="+mn-cs"/>
              </a:rPr>
              <a:t>Grund</a:t>
            </a:r>
            <a:br>
              <a:rPr lang="de-CH" sz="3200" kern="1200" dirty="0" smtClean="0">
                <a:ln>
                  <a:solidFill>
                    <a:srgbClr val="000000"/>
                  </a:solidFill>
                </a:ln>
                <a:ea typeface="+mn-ea"/>
                <a:cs typeface="+mn-cs"/>
              </a:rPr>
            </a:br>
            <a:r>
              <a:rPr lang="de-CH" sz="3200" kern="1200" dirty="0" smtClean="0">
                <a:ln>
                  <a:solidFill>
                    <a:srgbClr val="000000"/>
                  </a:solidFill>
                </a:ln>
                <a:ea typeface="+mn-ea"/>
                <a:cs typeface="+mn-cs"/>
              </a:rPr>
              <a:t>dafür </a:t>
            </a:r>
            <a:r>
              <a:rPr lang="de-CH" sz="3200" kern="1200" dirty="0">
                <a:ln>
                  <a:solidFill>
                    <a:srgbClr val="000000"/>
                  </a:solidFill>
                </a:ln>
                <a:ea typeface="+mn-ea"/>
                <a:cs typeface="+mn-cs"/>
              </a:rPr>
              <a:t>war sein Glaube. Noah </a:t>
            </a:r>
            <a:r>
              <a:rPr lang="de-CH" sz="3200" kern="1200" dirty="0" smtClean="0">
                <a:ln>
                  <a:solidFill>
                    <a:srgbClr val="000000"/>
                  </a:solidFill>
                </a:ln>
                <a:ea typeface="+mn-ea"/>
                <a:cs typeface="+mn-cs"/>
              </a:rPr>
              <a:t>nahm</a:t>
            </a:r>
            <a:br>
              <a:rPr lang="de-CH" sz="3200" kern="1200" dirty="0" smtClean="0">
                <a:ln>
                  <a:solidFill>
                    <a:srgbClr val="000000"/>
                  </a:solidFill>
                </a:ln>
                <a:ea typeface="+mn-ea"/>
                <a:cs typeface="+mn-cs"/>
              </a:rPr>
            </a:br>
            <a:r>
              <a:rPr lang="de-CH" sz="3200" kern="1200" dirty="0" smtClean="0">
                <a:ln>
                  <a:solidFill>
                    <a:srgbClr val="000000"/>
                  </a:solidFill>
                </a:ln>
                <a:ea typeface="+mn-ea"/>
                <a:cs typeface="+mn-cs"/>
              </a:rPr>
              <a:t>die </a:t>
            </a:r>
            <a:r>
              <a:rPr lang="de-CH" sz="3200" kern="1200" dirty="0">
                <a:ln>
                  <a:solidFill>
                    <a:srgbClr val="000000"/>
                  </a:solidFill>
                </a:ln>
                <a:ea typeface="+mn-ea"/>
                <a:cs typeface="+mn-cs"/>
              </a:rPr>
              <a:t>göttliche Warnung ernst, </a:t>
            </a:r>
            <a:r>
              <a:rPr lang="de-CH" sz="3200" kern="1200" dirty="0" smtClean="0">
                <a:ln>
                  <a:solidFill>
                    <a:srgbClr val="000000"/>
                  </a:solidFill>
                </a:ln>
                <a:ea typeface="+mn-ea"/>
                <a:cs typeface="+mn-cs"/>
              </a:rPr>
              <a:t>obwohl</a:t>
            </a:r>
            <a:br>
              <a:rPr lang="de-CH" sz="3200" kern="1200" dirty="0" smtClean="0">
                <a:ln>
                  <a:solidFill>
                    <a:srgbClr val="000000"/>
                  </a:solidFill>
                </a:ln>
                <a:ea typeface="+mn-ea"/>
                <a:cs typeface="+mn-cs"/>
              </a:rPr>
            </a:br>
            <a:r>
              <a:rPr lang="de-CH" sz="3200" kern="1200" dirty="0" smtClean="0">
                <a:ln>
                  <a:solidFill>
                    <a:srgbClr val="000000"/>
                  </a:solidFill>
                </a:ln>
                <a:ea typeface="+mn-ea"/>
                <a:cs typeface="+mn-cs"/>
              </a:rPr>
              <a:t>von </a:t>
            </a:r>
            <a:r>
              <a:rPr lang="de-CH" sz="3200" kern="1200" dirty="0">
                <a:ln>
                  <a:solidFill>
                    <a:srgbClr val="000000"/>
                  </a:solidFill>
                </a:ln>
                <a:ea typeface="+mn-ea"/>
                <a:cs typeface="+mn-cs"/>
              </a:rPr>
              <a:t>dem angedrohten Unheil </a:t>
            </a:r>
            <a:r>
              <a:rPr lang="de-CH" sz="3200" kern="1200" dirty="0" smtClean="0">
                <a:ln>
                  <a:solidFill>
                    <a:srgbClr val="000000"/>
                  </a:solidFill>
                </a:ln>
                <a:ea typeface="+mn-ea"/>
                <a:cs typeface="+mn-cs"/>
              </a:rPr>
              <a:t>noch</a:t>
            </a:r>
            <a:br>
              <a:rPr lang="de-CH" sz="3200" kern="1200" dirty="0" smtClean="0">
                <a:ln>
                  <a:solidFill>
                    <a:srgbClr val="000000"/>
                  </a:solidFill>
                </a:ln>
                <a:ea typeface="+mn-ea"/>
                <a:cs typeface="+mn-cs"/>
              </a:rPr>
            </a:br>
            <a:r>
              <a:rPr lang="de-CH" sz="3200" kern="1200" dirty="0" smtClean="0">
                <a:ln>
                  <a:solidFill>
                    <a:srgbClr val="000000"/>
                  </a:solidFill>
                </a:ln>
                <a:ea typeface="+mn-ea"/>
                <a:cs typeface="+mn-cs"/>
              </a:rPr>
              <a:t>nichts </a:t>
            </a:r>
            <a:r>
              <a:rPr lang="de-CH" sz="3200" kern="1200" dirty="0">
                <a:ln>
                  <a:solidFill>
                    <a:srgbClr val="000000"/>
                  </a:solidFill>
                </a:ln>
                <a:ea typeface="+mn-ea"/>
                <a:cs typeface="+mn-cs"/>
              </a:rPr>
              <a:t>zu sehen war.“</a:t>
            </a:r>
          </a:p>
        </p:txBody>
      </p:sp>
      <p:sp>
        <p:nvSpPr>
          <p:cNvPr id="5" name="Rectangle 3"/>
          <p:cNvSpPr>
            <a:spLocks noChangeArrowheads="1"/>
          </p:cNvSpPr>
          <p:nvPr/>
        </p:nvSpPr>
        <p:spPr bwMode="auto">
          <a:xfrm>
            <a:off x="2555776" y="3501008"/>
            <a:ext cx="6383883" cy="461665"/>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400" dirty="0" smtClean="0">
                <a:ln>
                  <a:solidFill>
                    <a:srgbClr val="000000"/>
                  </a:solidFill>
                </a:ln>
                <a:solidFill>
                  <a:srgbClr val="FFFFFF"/>
                </a:solidFill>
                <a:latin typeface="Arial Rounded MT Bold" pitchFamily="34" charset="0"/>
              </a:rPr>
              <a:t>Hebräer 11,7</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467827013"/>
      </p:ext>
    </p:extLst>
  </p:cSld>
  <p:clrMapOvr>
    <a:masterClrMapping/>
  </p:clrMapOvr>
  <p:transition spd="slow">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44624"/>
            <a:ext cx="8568952" cy="2554545"/>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200" kern="1200" dirty="0">
                <a:ln>
                  <a:solidFill>
                    <a:srgbClr val="000000"/>
                  </a:solidFill>
                </a:ln>
                <a:ea typeface="+mn-ea"/>
                <a:cs typeface="+mn-cs"/>
              </a:rPr>
              <a:t>„Die Engel sind alle nur Diener, Wesen der unsichtbaren Welt, die denen zu Hilfe geschickt werden, die am </a:t>
            </a:r>
            <a:r>
              <a:rPr lang="de-CH" sz="3200" kern="1200" dirty="0" smtClean="0">
                <a:ln>
                  <a:solidFill>
                    <a:srgbClr val="000000"/>
                  </a:solidFill>
                </a:ln>
                <a:ea typeface="+mn-ea"/>
                <a:cs typeface="+mn-cs"/>
              </a:rPr>
              <a:t>kommenden</a:t>
            </a:r>
            <a:br>
              <a:rPr lang="de-CH" sz="3200" kern="1200" dirty="0" smtClean="0">
                <a:ln>
                  <a:solidFill>
                    <a:srgbClr val="000000"/>
                  </a:solidFill>
                </a:ln>
                <a:ea typeface="+mn-ea"/>
                <a:cs typeface="+mn-cs"/>
              </a:rPr>
            </a:br>
            <a:r>
              <a:rPr lang="de-CH" sz="3200" kern="1200" dirty="0" smtClean="0">
                <a:ln>
                  <a:solidFill>
                    <a:srgbClr val="000000"/>
                  </a:solidFill>
                </a:ln>
                <a:ea typeface="+mn-ea"/>
                <a:cs typeface="+mn-cs"/>
              </a:rPr>
              <a:t>Heil </a:t>
            </a:r>
            <a:r>
              <a:rPr lang="de-CH" sz="3200" kern="1200" dirty="0">
                <a:ln>
                  <a:solidFill>
                    <a:srgbClr val="000000"/>
                  </a:solidFill>
                </a:ln>
                <a:ea typeface="+mn-ea"/>
                <a:cs typeface="+mn-cs"/>
              </a:rPr>
              <a:t>teilhaben sollen, dem </a:t>
            </a:r>
            <a:r>
              <a:rPr lang="de-CH" sz="3200" kern="1200" dirty="0" smtClean="0">
                <a:ln>
                  <a:solidFill>
                    <a:srgbClr val="000000"/>
                  </a:solidFill>
                </a:ln>
                <a:ea typeface="+mn-ea"/>
                <a:cs typeface="+mn-cs"/>
              </a:rPr>
              <a:t>Erbe,</a:t>
            </a:r>
            <a:br>
              <a:rPr lang="de-CH" sz="3200" kern="1200" dirty="0" smtClean="0">
                <a:ln>
                  <a:solidFill>
                    <a:srgbClr val="000000"/>
                  </a:solidFill>
                </a:ln>
                <a:ea typeface="+mn-ea"/>
                <a:cs typeface="+mn-cs"/>
              </a:rPr>
            </a:br>
            <a:r>
              <a:rPr lang="de-CH" sz="3200" kern="1200" dirty="0" smtClean="0">
                <a:ln>
                  <a:solidFill>
                    <a:srgbClr val="000000"/>
                  </a:solidFill>
                </a:ln>
                <a:ea typeface="+mn-ea"/>
                <a:cs typeface="+mn-cs"/>
              </a:rPr>
              <a:t>das </a:t>
            </a:r>
            <a:r>
              <a:rPr lang="de-CH" sz="3200" kern="1200" dirty="0">
                <a:ln>
                  <a:solidFill>
                    <a:srgbClr val="000000"/>
                  </a:solidFill>
                </a:ln>
                <a:ea typeface="+mn-ea"/>
                <a:cs typeface="+mn-cs"/>
              </a:rPr>
              <a:t>Gott uns schenkt.“</a:t>
            </a:r>
          </a:p>
        </p:txBody>
      </p:sp>
      <p:sp>
        <p:nvSpPr>
          <p:cNvPr id="5" name="Rectangle 3"/>
          <p:cNvSpPr>
            <a:spLocks noChangeArrowheads="1"/>
          </p:cNvSpPr>
          <p:nvPr/>
        </p:nvSpPr>
        <p:spPr bwMode="auto">
          <a:xfrm>
            <a:off x="2267744" y="2780928"/>
            <a:ext cx="6383883" cy="461665"/>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400" dirty="0" smtClean="0">
                <a:ln>
                  <a:solidFill>
                    <a:srgbClr val="000000"/>
                  </a:solidFill>
                </a:ln>
                <a:solidFill>
                  <a:srgbClr val="FFFFFF"/>
                </a:solidFill>
                <a:latin typeface="Arial Rounded MT Bold" pitchFamily="34" charset="0"/>
              </a:rPr>
              <a:t>Hebräer 1,14</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1163359887"/>
      </p:ext>
    </p:extLst>
  </p:cSld>
  <p:clrMapOvr>
    <a:masterClrMapping/>
  </p:clrMapOvr>
  <p:transition spd="slow">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53131" y="44624"/>
            <a:ext cx="8929563" cy="3477875"/>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kern="1200" dirty="0">
                <a:ln>
                  <a:solidFill>
                    <a:srgbClr val="000000"/>
                  </a:solidFill>
                </a:ln>
                <a:ea typeface="+mn-ea"/>
                <a:cs typeface="+mn-cs"/>
              </a:rPr>
              <a:t>„Wisst ihr denn nicht, dass die, die zu Gottes Volk gehören, einmal die Welt richten werden? Die ganze Welt muss im Gericht vor euch erscheinen!“</a:t>
            </a:r>
          </a:p>
        </p:txBody>
      </p:sp>
      <p:sp>
        <p:nvSpPr>
          <p:cNvPr id="5" name="Rectangle 3"/>
          <p:cNvSpPr>
            <a:spLocks noChangeArrowheads="1"/>
          </p:cNvSpPr>
          <p:nvPr/>
        </p:nvSpPr>
        <p:spPr bwMode="auto">
          <a:xfrm>
            <a:off x="2483768" y="3789040"/>
            <a:ext cx="6383883" cy="461665"/>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400" dirty="0" smtClean="0">
                <a:ln>
                  <a:solidFill>
                    <a:srgbClr val="000000"/>
                  </a:solidFill>
                </a:ln>
                <a:solidFill>
                  <a:srgbClr val="FFFFFF"/>
                </a:solidFill>
                <a:latin typeface="Arial Rounded MT Bold" pitchFamily="34" charset="0"/>
              </a:rPr>
              <a:t>1.Korinther-Brief 6,2</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84231499"/>
      </p:ext>
    </p:extLst>
  </p:cSld>
  <p:clrMapOvr>
    <a:masterClrMapping/>
  </p:clrMapOvr>
  <p:transition spd="slow">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7504" y="82367"/>
            <a:ext cx="8424936" cy="2554545"/>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200" kern="1200" dirty="0">
                <a:ln>
                  <a:solidFill>
                    <a:srgbClr val="000000"/>
                  </a:solidFill>
                </a:ln>
                <a:ea typeface="+mn-ea"/>
                <a:cs typeface="+mn-cs"/>
              </a:rPr>
              <a:t>„Ich suchte überall nach einem, der in die Bresche springen und die Mauer um mein Volk vor dem Einsturz bewahren würde, damit ich es nicht vernichten müsste; aber ich fand keinen.“</a:t>
            </a:r>
          </a:p>
        </p:txBody>
      </p:sp>
      <p:sp>
        <p:nvSpPr>
          <p:cNvPr id="744451" name="Rectangle 3"/>
          <p:cNvSpPr>
            <a:spLocks noChangeArrowheads="1"/>
          </p:cNvSpPr>
          <p:nvPr/>
        </p:nvSpPr>
        <p:spPr bwMode="auto">
          <a:xfrm>
            <a:off x="3181485" y="2780928"/>
            <a:ext cx="5663803" cy="461665"/>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400" dirty="0" smtClean="0">
                <a:ln>
                  <a:solidFill>
                    <a:srgbClr val="000000"/>
                  </a:solidFill>
                </a:ln>
                <a:solidFill>
                  <a:srgbClr val="FFFFFF"/>
                </a:solidFill>
                <a:latin typeface="Arial Rounded MT Bold" pitchFamily="34" charset="0"/>
              </a:rPr>
              <a:t>Hesekiel 22,30</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96084696"/>
      </p:ext>
    </p:extLst>
  </p:cSld>
  <p:clrMapOvr>
    <a:masterClrMapping/>
  </p:clrMapOvr>
  <p:transition spd="slow">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119534"/>
            <a:ext cx="9073008" cy="1077218"/>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200" kern="1200" dirty="0">
                <a:ln>
                  <a:solidFill>
                    <a:srgbClr val="000000"/>
                  </a:solidFill>
                </a:ln>
                <a:ea typeface="+mn-ea"/>
                <a:cs typeface="+mn-cs"/>
              </a:rPr>
              <a:t>„Ich bin die Dienerin des </a:t>
            </a:r>
            <a:r>
              <a:rPr lang="de-CH" sz="3200" kern="1200" dirty="0" smtClean="0">
                <a:ln>
                  <a:solidFill>
                    <a:srgbClr val="000000"/>
                  </a:solidFill>
                </a:ln>
                <a:ea typeface="+mn-ea"/>
                <a:cs typeface="+mn-cs"/>
              </a:rPr>
              <a:t>Herrn.</a:t>
            </a:r>
            <a:br>
              <a:rPr lang="de-CH" sz="3200" kern="1200" dirty="0" smtClean="0">
                <a:ln>
                  <a:solidFill>
                    <a:srgbClr val="000000"/>
                  </a:solidFill>
                </a:ln>
                <a:ea typeface="+mn-ea"/>
                <a:cs typeface="+mn-cs"/>
              </a:rPr>
            </a:br>
            <a:r>
              <a:rPr lang="de-CH" sz="3200" kern="1200" dirty="0" smtClean="0">
                <a:ln>
                  <a:solidFill>
                    <a:srgbClr val="000000"/>
                  </a:solidFill>
                </a:ln>
                <a:ea typeface="+mn-ea"/>
                <a:cs typeface="+mn-cs"/>
              </a:rPr>
              <a:t>Was </a:t>
            </a:r>
            <a:r>
              <a:rPr lang="de-CH" sz="3200" kern="1200" dirty="0">
                <a:ln>
                  <a:solidFill>
                    <a:srgbClr val="000000"/>
                  </a:solidFill>
                </a:ln>
                <a:ea typeface="+mn-ea"/>
                <a:cs typeface="+mn-cs"/>
              </a:rPr>
              <a:t>du gesagt hast, soll mit mir geschehen.“</a:t>
            </a:r>
          </a:p>
        </p:txBody>
      </p:sp>
      <p:sp>
        <p:nvSpPr>
          <p:cNvPr id="5" name="Rectangle 3"/>
          <p:cNvSpPr>
            <a:spLocks noChangeArrowheads="1"/>
          </p:cNvSpPr>
          <p:nvPr/>
        </p:nvSpPr>
        <p:spPr bwMode="auto">
          <a:xfrm>
            <a:off x="2555776" y="1556792"/>
            <a:ext cx="6383883" cy="461665"/>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400" dirty="0" smtClean="0">
                <a:ln>
                  <a:solidFill>
                    <a:srgbClr val="000000"/>
                  </a:solidFill>
                </a:ln>
                <a:solidFill>
                  <a:srgbClr val="FFFFFF"/>
                </a:solidFill>
                <a:latin typeface="Arial Rounded MT Bold" pitchFamily="34" charset="0"/>
              </a:rPr>
              <a:t>Lukas-Evangelium 1,38</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593242836"/>
      </p:ext>
    </p:extLst>
  </p:cSld>
  <p:clrMapOvr>
    <a:masterClrMapping/>
  </p:clrMapOvr>
  <p:transition spd="slow">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99749" name="Rectangle 5"/>
          <p:cNvSpPr>
            <a:spLocks noGrp="1" noChangeArrowheads="1"/>
          </p:cNvSpPr>
          <p:nvPr>
            <p:ph type="ctrTitle"/>
          </p:nvPr>
        </p:nvSpPr>
        <p:spPr>
          <a:xfrm>
            <a:off x="35496" y="116632"/>
            <a:ext cx="8928992" cy="2086725"/>
          </a:xfrm>
          <a:noFill/>
          <a:ln/>
        </p:spPr>
        <p:txBody>
          <a:bodyPr wrap="square" anchor="t">
            <a:spAutoFit/>
          </a:bodyPr>
          <a:lstStyle/>
          <a:p>
            <a:pPr marL="1117600" indent="-1117600" algn="l"/>
            <a:r>
              <a:rPr lang="de-DE" sz="5400" dirty="0" smtClean="0">
                <a:ln>
                  <a:solidFill>
                    <a:schemeClr val="accent3">
                      <a:lumMod val="10000"/>
                    </a:schemeClr>
                  </a:solidFill>
                </a:ln>
                <a:solidFill>
                  <a:schemeClr val="bg1"/>
                </a:solidFill>
              </a:rPr>
              <a:t>II.   Glaube funktioniert, indem ich alles auf einen Namen setze</a:t>
            </a:r>
            <a:endParaRPr lang="de-CH" sz="5400" dirty="0">
              <a:ln>
                <a:solidFill>
                  <a:schemeClr val="accent3">
                    <a:lumMod val="10000"/>
                  </a:schemeClr>
                </a:solidFill>
              </a:ln>
              <a:solidFill>
                <a:schemeClr val="bg1"/>
              </a:solidFill>
            </a:endParaRPr>
          </a:p>
        </p:txBody>
      </p:sp>
    </p:spTree>
    <p:extLst>
      <p:ext uri="{BB962C8B-B14F-4D97-AF65-F5344CB8AC3E}">
        <p14:creationId xmlns:p14="http://schemas.microsoft.com/office/powerpoint/2010/main" val="1907183690"/>
      </p:ext>
    </p:extLst>
  </p:cSld>
  <p:clrMapOvr>
    <a:masterClrMapping/>
  </p:clrMapOvr>
  <p:transition spd="slow">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7504" y="44624"/>
            <a:ext cx="8929911" cy="2862322"/>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dirty="0" smtClean="0">
                <a:ln>
                  <a:solidFill>
                    <a:srgbClr val="000000"/>
                  </a:solidFill>
                </a:ln>
                <a:ea typeface="+mn-ea"/>
                <a:cs typeface="+mn-cs"/>
              </a:rPr>
              <a:t>«Alle</a:t>
            </a:r>
            <a:r>
              <a:rPr lang="de-CH" sz="3600" kern="1200" dirty="0">
                <a:ln>
                  <a:solidFill>
                    <a:srgbClr val="000000"/>
                  </a:solidFill>
                </a:ln>
                <a:ea typeface="+mn-ea"/>
                <a:cs typeface="+mn-cs"/>
              </a:rPr>
              <a:t>, die dir und deinen Nachkommen Gutes wünschen, haben auch von mir Gutes zu erwarten. Aber wenn jemand euch Böses wünscht, bringe ich Unglück über </a:t>
            </a:r>
            <a:r>
              <a:rPr lang="de-CH" sz="3600" kern="1200" dirty="0" smtClean="0">
                <a:ln>
                  <a:solidFill>
                    <a:srgbClr val="000000"/>
                  </a:solidFill>
                </a:ln>
                <a:ea typeface="+mn-ea"/>
                <a:cs typeface="+mn-cs"/>
              </a:rPr>
              <a:t>ihn.«</a:t>
            </a:r>
            <a:endParaRPr lang="de-CH" sz="3600" kern="1200" dirty="0">
              <a:ln>
                <a:solidFill>
                  <a:srgbClr val="000000"/>
                </a:solidFill>
              </a:ln>
              <a:ea typeface="+mn-ea"/>
              <a:cs typeface="+mn-cs"/>
            </a:endParaRPr>
          </a:p>
        </p:txBody>
      </p:sp>
      <p:sp>
        <p:nvSpPr>
          <p:cNvPr id="744451" name="Rectangle 3"/>
          <p:cNvSpPr>
            <a:spLocks noChangeArrowheads="1"/>
          </p:cNvSpPr>
          <p:nvPr/>
        </p:nvSpPr>
        <p:spPr bwMode="auto">
          <a:xfrm>
            <a:off x="3112499" y="3068960"/>
            <a:ext cx="5663803" cy="52322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800" dirty="0" smtClean="0">
                <a:ln>
                  <a:solidFill>
                    <a:srgbClr val="000000"/>
                  </a:solidFill>
                </a:ln>
                <a:solidFill>
                  <a:srgbClr val="FFFFFF"/>
                </a:solidFill>
                <a:latin typeface="Arial Rounded MT Bold" pitchFamily="34" charset="0"/>
              </a:rPr>
              <a:t>1.Mose 12,3</a:t>
            </a:r>
            <a:endParaRPr lang="de-CH" sz="28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457408667"/>
      </p:ext>
    </p:extLst>
  </p:cSld>
  <p:clrMapOvr>
    <a:masterClrMapping/>
  </p:clrMapOvr>
  <p:transition spd="slow">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44624"/>
            <a:ext cx="8929911" cy="2308324"/>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dirty="0" smtClean="0">
                <a:ln>
                  <a:solidFill>
                    <a:srgbClr val="000000"/>
                  </a:solidFill>
                </a:ln>
                <a:ea typeface="+mn-ea"/>
                <a:cs typeface="+mn-cs"/>
              </a:rPr>
              <a:t>«Alle Völker </a:t>
            </a:r>
            <a:r>
              <a:rPr lang="de-CH" sz="3600" kern="1200" dirty="0">
                <a:ln>
                  <a:solidFill>
                    <a:srgbClr val="000000"/>
                  </a:solidFill>
                </a:ln>
                <a:ea typeface="+mn-ea"/>
                <a:cs typeface="+mn-cs"/>
              </a:rPr>
              <a:t>der Erde werden Glück und Segen erlangen, wenn sie dir und </a:t>
            </a:r>
            <a:r>
              <a:rPr lang="de-CH" sz="3600" kern="1200" dirty="0" smtClean="0">
                <a:ln>
                  <a:solidFill>
                    <a:srgbClr val="000000"/>
                  </a:solidFill>
                </a:ln>
                <a:ea typeface="+mn-ea"/>
                <a:cs typeface="+mn-cs"/>
              </a:rPr>
              <a:t>deinem </a:t>
            </a:r>
            <a:r>
              <a:rPr lang="de-CH" sz="3600" kern="1200" dirty="0">
                <a:ln>
                  <a:solidFill>
                    <a:srgbClr val="000000"/>
                  </a:solidFill>
                </a:ln>
                <a:ea typeface="+mn-ea"/>
                <a:cs typeface="+mn-cs"/>
              </a:rPr>
              <a:t>Nachkommen wohlgesonnen sind.«</a:t>
            </a:r>
          </a:p>
        </p:txBody>
      </p:sp>
      <p:sp>
        <p:nvSpPr>
          <p:cNvPr id="744451" name="Rectangle 3"/>
          <p:cNvSpPr>
            <a:spLocks noChangeArrowheads="1"/>
          </p:cNvSpPr>
          <p:nvPr/>
        </p:nvSpPr>
        <p:spPr bwMode="auto">
          <a:xfrm>
            <a:off x="3059832" y="2492896"/>
            <a:ext cx="5663803" cy="52322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800" dirty="0" smtClean="0">
                <a:ln>
                  <a:solidFill>
                    <a:srgbClr val="000000"/>
                  </a:solidFill>
                </a:ln>
                <a:solidFill>
                  <a:srgbClr val="FFFFFF"/>
                </a:solidFill>
                <a:latin typeface="Arial Rounded MT Bold" pitchFamily="34" charset="0"/>
              </a:rPr>
              <a:t>1.Mose 12,3</a:t>
            </a:r>
            <a:endParaRPr lang="de-CH" sz="28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825493467"/>
      </p:ext>
    </p:extLst>
  </p:cSld>
  <p:clrMapOvr>
    <a:masterClrMapping/>
  </p:clrMapOvr>
  <p:transition spd="slow">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44624"/>
            <a:ext cx="8353847" cy="1569660"/>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200" kern="1200" dirty="0">
                <a:ln>
                  <a:solidFill>
                    <a:srgbClr val="000000"/>
                  </a:solidFill>
                </a:ln>
                <a:ea typeface="+mn-ea"/>
                <a:cs typeface="+mn-cs"/>
              </a:rPr>
              <a:t>„Durch deinen Nachkommen sollen alle Völker auf Erden gesegnet werden, weil du meiner Stimme gehorcht hast.“</a:t>
            </a:r>
          </a:p>
        </p:txBody>
      </p:sp>
      <p:sp>
        <p:nvSpPr>
          <p:cNvPr id="744451" name="Rectangle 3"/>
          <p:cNvSpPr>
            <a:spLocks noChangeArrowheads="1"/>
          </p:cNvSpPr>
          <p:nvPr/>
        </p:nvSpPr>
        <p:spPr bwMode="auto">
          <a:xfrm>
            <a:off x="2987824" y="2420888"/>
            <a:ext cx="5663803" cy="461665"/>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400" dirty="0" smtClean="0">
                <a:ln>
                  <a:solidFill>
                    <a:srgbClr val="000000"/>
                  </a:solidFill>
                </a:ln>
                <a:solidFill>
                  <a:srgbClr val="FFFFFF"/>
                </a:solidFill>
                <a:latin typeface="Arial Rounded MT Bold" pitchFamily="34" charset="0"/>
              </a:rPr>
              <a:t>1.Mose 22,18</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290089713"/>
      </p:ext>
    </p:extLst>
  </p:cSld>
  <p:clrMapOvr>
    <a:masterClrMapping/>
  </p:clrMapOvr>
  <p:transition spd="slow">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44624"/>
            <a:ext cx="9001000" cy="4031873"/>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200" kern="1200" dirty="0">
                <a:ln>
                  <a:solidFill>
                    <a:srgbClr val="000000"/>
                  </a:solidFill>
                </a:ln>
                <a:ea typeface="+mn-ea"/>
                <a:cs typeface="+mn-cs"/>
              </a:rPr>
              <a:t>„Genauso verhält es sich mit den Zusagen, die Abraham und seiner Nachkommenschaft gemacht wurden. Übrigens sagt Gott nicht: »… und deinen Nachkommen« – als würde es sich um eine grosse Zahl handeln. Vielmehr ist nur von einem </a:t>
            </a:r>
            <a:r>
              <a:rPr lang="de-CH" sz="3200" kern="1200" dirty="0" smtClean="0">
                <a:ln>
                  <a:solidFill>
                    <a:srgbClr val="000000"/>
                  </a:solidFill>
                </a:ln>
                <a:ea typeface="+mn-ea"/>
                <a:cs typeface="+mn-cs"/>
              </a:rPr>
              <a:t>Einzigen</a:t>
            </a:r>
            <a:br>
              <a:rPr lang="de-CH" sz="3200" kern="1200" dirty="0" smtClean="0">
                <a:ln>
                  <a:solidFill>
                    <a:srgbClr val="000000"/>
                  </a:solidFill>
                </a:ln>
                <a:ea typeface="+mn-ea"/>
                <a:cs typeface="+mn-cs"/>
              </a:rPr>
            </a:br>
            <a:r>
              <a:rPr lang="de-CH" sz="3200" kern="1200" dirty="0" smtClean="0">
                <a:ln>
                  <a:solidFill>
                    <a:srgbClr val="000000"/>
                  </a:solidFill>
                </a:ln>
                <a:ea typeface="+mn-ea"/>
                <a:cs typeface="+mn-cs"/>
              </a:rPr>
              <a:t>die </a:t>
            </a:r>
            <a:r>
              <a:rPr lang="de-CH" sz="3200" kern="1200" dirty="0">
                <a:ln>
                  <a:solidFill>
                    <a:srgbClr val="000000"/>
                  </a:solidFill>
                </a:ln>
                <a:ea typeface="+mn-ea"/>
                <a:cs typeface="+mn-cs"/>
              </a:rPr>
              <a:t>Rede: »deinem Nachkommen</a:t>
            </a:r>
            <a:r>
              <a:rPr lang="de-CH" sz="3200" kern="1200" dirty="0" smtClean="0">
                <a:ln>
                  <a:solidFill>
                    <a:srgbClr val="000000"/>
                  </a:solidFill>
                </a:ln>
                <a:ea typeface="+mn-ea"/>
                <a:cs typeface="+mn-cs"/>
              </a:rPr>
              <a:t>«,</a:t>
            </a:r>
            <a:br>
              <a:rPr lang="de-CH" sz="3200" kern="1200" dirty="0" smtClean="0">
                <a:ln>
                  <a:solidFill>
                    <a:srgbClr val="000000"/>
                  </a:solidFill>
                </a:ln>
                <a:ea typeface="+mn-ea"/>
                <a:cs typeface="+mn-cs"/>
              </a:rPr>
            </a:br>
            <a:r>
              <a:rPr lang="de-CH" sz="3200" kern="1200" dirty="0" smtClean="0">
                <a:ln>
                  <a:solidFill>
                    <a:srgbClr val="000000"/>
                  </a:solidFill>
                </a:ln>
                <a:ea typeface="+mn-ea"/>
                <a:cs typeface="+mn-cs"/>
              </a:rPr>
              <a:t>und </a:t>
            </a:r>
            <a:r>
              <a:rPr lang="de-CH" sz="3200" kern="1200" dirty="0">
                <a:ln>
                  <a:solidFill>
                    <a:srgbClr val="000000"/>
                  </a:solidFill>
                </a:ln>
                <a:ea typeface="+mn-ea"/>
                <a:cs typeface="+mn-cs"/>
              </a:rPr>
              <a:t>dieser Eine ist Christus.“ </a:t>
            </a:r>
          </a:p>
        </p:txBody>
      </p:sp>
      <p:sp>
        <p:nvSpPr>
          <p:cNvPr id="744451" name="Rectangle 3"/>
          <p:cNvSpPr>
            <a:spLocks noChangeArrowheads="1"/>
          </p:cNvSpPr>
          <p:nvPr/>
        </p:nvSpPr>
        <p:spPr bwMode="auto">
          <a:xfrm>
            <a:off x="3177955" y="4221088"/>
            <a:ext cx="5663803" cy="461665"/>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400" dirty="0" smtClean="0">
                <a:ln>
                  <a:solidFill>
                    <a:srgbClr val="000000"/>
                  </a:solidFill>
                </a:ln>
                <a:solidFill>
                  <a:srgbClr val="FFFFFF"/>
                </a:solidFill>
                <a:latin typeface="Arial Rounded MT Bold" pitchFamily="34" charset="0"/>
              </a:rPr>
              <a:t>Galater-Brief 3,16</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371533786"/>
      </p:ext>
    </p:extLst>
  </p:cSld>
  <p:clrMapOvr>
    <a:masterClrMapping/>
  </p:clrMapOvr>
  <p:transition spd="slow">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238594" name="Rectangle 2"/>
          <p:cNvSpPr>
            <a:spLocks noGrp="1" noChangeArrowheads="1"/>
          </p:cNvSpPr>
          <p:nvPr>
            <p:ph type="ctrTitle"/>
          </p:nvPr>
        </p:nvSpPr>
        <p:spPr>
          <a:xfrm>
            <a:off x="107504" y="908720"/>
            <a:ext cx="8928992" cy="683264"/>
          </a:xfrm>
          <a:noFill/>
        </p:spPr>
        <p:txBody>
          <a:bodyPr wrap="square" anchor="t">
            <a:spAutoFit/>
          </a:bodyPr>
          <a:lstStyle/>
          <a:p>
            <a:pPr algn="l"/>
            <a:r>
              <a:rPr lang="de-DE" sz="4800" dirty="0" smtClean="0">
                <a:ln>
                  <a:solidFill>
                    <a:schemeClr val="accent3">
                      <a:lumMod val="10000"/>
                    </a:schemeClr>
                  </a:solidFill>
                </a:ln>
                <a:solidFill>
                  <a:schemeClr val="bg1"/>
                </a:solidFill>
              </a:rPr>
              <a:t>I.   Glaube wird geweckt</a:t>
            </a:r>
            <a:endParaRPr lang="de-CH" sz="4800" dirty="0">
              <a:ln>
                <a:solidFill>
                  <a:schemeClr val="accent3">
                    <a:lumMod val="10000"/>
                  </a:schemeClr>
                </a:solidFill>
              </a:ln>
              <a:solidFill>
                <a:schemeClr val="bg1"/>
              </a:solidFill>
            </a:endParaRPr>
          </a:p>
        </p:txBody>
      </p:sp>
    </p:spTree>
  </p:cSld>
  <p:clrMapOvr>
    <a:masterClrMapping/>
  </p:clrMapOvr>
  <p:transition spd="slow">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31491"/>
            <a:ext cx="9001000" cy="2554545"/>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200" kern="1200" dirty="0">
                <a:ln>
                  <a:solidFill>
                    <a:srgbClr val="000000"/>
                  </a:solidFill>
                </a:ln>
                <a:ea typeface="+mn-ea"/>
                <a:cs typeface="+mn-cs"/>
              </a:rPr>
              <a:t>„Wenn ihr aber zu Christus gehört, seid ihr auch Nachkommen Abrahams und seid damit – entsprechend der </a:t>
            </a:r>
            <a:r>
              <a:rPr lang="de-CH" sz="3200" kern="1200" dirty="0" smtClean="0">
                <a:ln>
                  <a:solidFill>
                    <a:srgbClr val="000000"/>
                  </a:solidFill>
                </a:ln>
                <a:ea typeface="+mn-ea"/>
                <a:cs typeface="+mn-cs"/>
              </a:rPr>
              <a:t>Zusage,</a:t>
            </a:r>
            <a:br>
              <a:rPr lang="de-CH" sz="3200" kern="1200" dirty="0" smtClean="0">
                <a:ln>
                  <a:solidFill>
                    <a:srgbClr val="000000"/>
                  </a:solidFill>
                </a:ln>
                <a:ea typeface="+mn-ea"/>
                <a:cs typeface="+mn-cs"/>
              </a:rPr>
            </a:br>
            <a:r>
              <a:rPr lang="de-CH" sz="3200" kern="1200" dirty="0" smtClean="0">
                <a:ln>
                  <a:solidFill>
                    <a:srgbClr val="000000"/>
                  </a:solidFill>
                </a:ln>
                <a:ea typeface="+mn-ea"/>
                <a:cs typeface="+mn-cs"/>
              </a:rPr>
              <a:t>die </a:t>
            </a:r>
            <a:r>
              <a:rPr lang="de-CH" sz="3200" kern="1200" dirty="0">
                <a:ln>
                  <a:solidFill>
                    <a:srgbClr val="000000"/>
                  </a:solidFill>
                </a:ln>
                <a:ea typeface="+mn-ea"/>
                <a:cs typeface="+mn-cs"/>
              </a:rPr>
              <a:t>Gott ihm gegeben </a:t>
            </a:r>
            <a:r>
              <a:rPr lang="de-CH" sz="3200" kern="1200" dirty="0" smtClean="0">
                <a:ln>
                  <a:solidFill>
                    <a:srgbClr val="000000"/>
                  </a:solidFill>
                </a:ln>
                <a:ea typeface="+mn-ea"/>
                <a:cs typeface="+mn-cs"/>
              </a:rPr>
              <a:t>hat</a:t>
            </a:r>
            <a:br>
              <a:rPr lang="de-CH" sz="3200" kern="1200" dirty="0" smtClean="0">
                <a:ln>
                  <a:solidFill>
                    <a:srgbClr val="000000"/>
                  </a:solidFill>
                </a:ln>
                <a:ea typeface="+mn-ea"/>
                <a:cs typeface="+mn-cs"/>
              </a:rPr>
            </a:br>
            <a:r>
              <a:rPr lang="de-CH" sz="3200" kern="1200" dirty="0" smtClean="0">
                <a:ln>
                  <a:solidFill>
                    <a:srgbClr val="000000"/>
                  </a:solidFill>
                </a:ln>
                <a:ea typeface="+mn-ea"/>
                <a:cs typeface="+mn-cs"/>
              </a:rPr>
              <a:t>– </a:t>
            </a:r>
            <a:r>
              <a:rPr lang="de-CH" sz="3200" kern="1200" dirty="0">
                <a:ln>
                  <a:solidFill>
                    <a:srgbClr val="000000"/>
                  </a:solidFill>
                </a:ln>
                <a:ea typeface="+mn-ea"/>
                <a:cs typeface="+mn-cs"/>
              </a:rPr>
              <a:t>Abrahams rechtmässige Erben.“</a:t>
            </a:r>
          </a:p>
        </p:txBody>
      </p:sp>
      <p:sp>
        <p:nvSpPr>
          <p:cNvPr id="744451" name="Rectangle 3"/>
          <p:cNvSpPr>
            <a:spLocks noChangeArrowheads="1"/>
          </p:cNvSpPr>
          <p:nvPr/>
        </p:nvSpPr>
        <p:spPr bwMode="auto">
          <a:xfrm>
            <a:off x="3275856" y="3393688"/>
            <a:ext cx="5663803" cy="461665"/>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400" dirty="0" smtClean="0">
                <a:ln>
                  <a:solidFill>
                    <a:srgbClr val="000000"/>
                  </a:solidFill>
                </a:ln>
                <a:solidFill>
                  <a:srgbClr val="FFFFFF"/>
                </a:solidFill>
                <a:latin typeface="Arial Rounded MT Bold" pitchFamily="34" charset="0"/>
              </a:rPr>
              <a:t>Galater-Brief 3,29</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1177106527"/>
      </p:ext>
    </p:extLst>
  </p:cSld>
  <p:clrMapOvr>
    <a:masterClrMapping/>
  </p:clrMapOvr>
  <p:transition spd="slow">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17000" r="-17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26701" y="71177"/>
            <a:ext cx="5337388" cy="1938992"/>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000" kern="1200" dirty="0">
                <a:ln>
                  <a:solidFill>
                    <a:srgbClr val="000000"/>
                  </a:solidFill>
                </a:ln>
                <a:ea typeface="+mn-ea"/>
                <a:cs typeface="+mn-cs"/>
              </a:rPr>
              <a:t>„Wer an den Sohn glaubt, hat das ewige Leben</a:t>
            </a:r>
            <a:r>
              <a:rPr lang="de-CH" sz="4000" kern="1200" dirty="0" smtClean="0">
                <a:ln>
                  <a:solidFill>
                    <a:srgbClr val="000000"/>
                  </a:solidFill>
                </a:ln>
                <a:ea typeface="+mn-ea"/>
                <a:cs typeface="+mn-cs"/>
              </a:rPr>
              <a:t>.“</a:t>
            </a:r>
            <a:endParaRPr lang="de-CH" sz="4000" kern="1200" dirty="0">
              <a:ln>
                <a:solidFill>
                  <a:srgbClr val="000000"/>
                </a:solidFill>
              </a:ln>
              <a:ea typeface="+mn-ea"/>
              <a:cs typeface="+mn-cs"/>
            </a:endParaRPr>
          </a:p>
        </p:txBody>
      </p:sp>
      <p:sp>
        <p:nvSpPr>
          <p:cNvPr id="744451" name="Rectangle 3"/>
          <p:cNvSpPr>
            <a:spLocks noChangeArrowheads="1"/>
          </p:cNvSpPr>
          <p:nvPr/>
        </p:nvSpPr>
        <p:spPr bwMode="auto">
          <a:xfrm>
            <a:off x="107504" y="5487615"/>
            <a:ext cx="5663803" cy="461665"/>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lgn="l">
              <a:spcBef>
                <a:spcPct val="50000"/>
              </a:spcBef>
            </a:pPr>
            <a:r>
              <a:rPr lang="de-CH" sz="2400" dirty="0" smtClean="0">
                <a:ln>
                  <a:solidFill>
                    <a:srgbClr val="000000"/>
                  </a:solidFill>
                </a:ln>
                <a:solidFill>
                  <a:srgbClr val="FFFFFF"/>
                </a:solidFill>
                <a:latin typeface="Arial Rounded MT Bold" pitchFamily="34" charset="0"/>
              </a:rPr>
              <a:t>Johannes-Evangelium 3,36</a:t>
            </a:r>
            <a:endParaRPr lang="de-CH" sz="2400" dirty="0">
              <a:ln>
                <a:solidFill>
                  <a:srgbClr val="000000"/>
                </a:solidFill>
              </a:ln>
              <a:solidFill>
                <a:srgbClr val="FFFFFF"/>
              </a:solidFill>
              <a:latin typeface="Arial Rounded MT Bold" pitchFamily="34" charset="0"/>
            </a:endParaRPr>
          </a:p>
        </p:txBody>
      </p:sp>
      <p:sp>
        <p:nvSpPr>
          <p:cNvPr id="4" name="Rectangle 2"/>
          <p:cNvSpPr txBox="1">
            <a:spLocks noChangeArrowheads="1"/>
          </p:cNvSpPr>
          <p:nvPr/>
        </p:nvSpPr>
        <p:spPr bwMode="auto">
          <a:xfrm>
            <a:off x="4572000" y="2924944"/>
            <a:ext cx="4465415" cy="2554545"/>
          </a:xfrm>
          <a:prstGeom prst="rect">
            <a:avLst/>
          </a:prstGeo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lvl1pPr algn="ctr" rtl="0" fontAlgn="base">
              <a:lnSpc>
                <a:spcPct val="80000"/>
              </a:lnSpc>
              <a:spcBef>
                <a:spcPct val="0"/>
              </a:spcBef>
              <a:spcAft>
                <a:spcPct val="0"/>
              </a:spcAft>
              <a:defRPr sz="4400">
                <a:solidFill>
                  <a:srgbClr val="FFFFFF"/>
                </a:solidFill>
                <a:latin typeface="+mj-lt"/>
                <a:ea typeface="+mj-ea"/>
                <a:cs typeface="+mj-cs"/>
              </a:defRPr>
            </a:lvl1pPr>
            <a:lvl2pPr algn="l" rtl="0" fontAlgn="base">
              <a:lnSpc>
                <a:spcPct val="80000"/>
              </a:lnSpc>
              <a:spcBef>
                <a:spcPct val="0"/>
              </a:spcBef>
              <a:spcAft>
                <a:spcPct val="0"/>
              </a:spcAft>
              <a:defRPr sz="4000">
                <a:solidFill>
                  <a:srgbClr val="FFFFFF"/>
                </a:solidFill>
                <a:latin typeface="Arial Rounded MT Bold" pitchFamily="34" charset="0"/>
              </a:defRPr>
            </a:lvl2pPr>
            <a:lvl3pPr algn="l" rtl="0" fontAlgn="base">
              <a:lnSpc>
                <a:spcPct val="80000"/>
              </a:lnSpc>
              <a:spcBef>
                <a:spcPct val="0"/>
              </a:spcBef>
              <a:spcAft>
                <a:spcPct val="0"/>
              </a:spcAft>
              <a:defRPr sz="4000">
                <a:solidFill>
                  <a:srgbClr val="FFFFFF"/>
                </a:solidFill>
                <a:latin typeface="Arial Rounded MT Bold" pitchFamily="34" charset="0"/>
              </a:defRPr>
            </a:lvl3pPr>
            <a:lvl4pPr algn="l" rtl="0" fontAlgn="base">
              <a:lnSpc>
                <a:spcPct val="80000"/>
              </a:lnSpc>
              <a:spcBef>
                <a:spcPct val="0"/>
              </a:spcBef>
              <a:spcAft>
                <a:spcPct val="0"/>
              </a:spcAft>
              <a:defRPr sz="4000">
                <a:solidFill>
                  <a:srgbClr val="FFFFFF"/>
                </a:solidFill>
                <a:latin typeface="Arial Rounded MT Bold" pitchFamily="34" charset="0"/>
              </a:defRPr>
            </a:lvl4pPr>
            <a:lvl5pPr algn="l" rtl="0" fontAlgn="base">
              <a:lnSpc>
                <a:spcPct val="80000"/>
              </a:lnSpc>
              <a:spcBef>
                <a:spcPct val="0"/>
              </a:spcBef>
              <a:spcAft>
                <a:spcPct val="0"/>
              </a:spcAft>
              <a:defRPr sz="4000">
                <a:solidFill>
                  <a:srgbClr val="FFFFFF"/>
                </a:solidFill>
                <a:latin typeface="Arial Rounded MT Bold" pitchFamily="34" charset="0"/>
              </a:defRPr>
            </a:lvl5pPr>
            <a:lvl6pPr marL="457200" algn="l" rtl="0" fontAlgn="base">
              <a:lnSpc>
                <a:spcPct val="80000"/>
              </a:lnSpc>
              <a:spcBef>
                <a:spcPct val="0"/>
              </a:spcBef>
              <a:spcAft>
                <a:spcPct val="0"/>
              </a:spcAft>
              <a:defRPr sz="4000">
                <a:solidFill>
                  <a:srgbClr val="FFFFFF"/>
                </a:solidFill>
                <a:latin typeface="Arial Rounded MT Bold" pitchFamily="34" charset="0"/>
              </a:defRPr>
            </a:lvl6pPr>
            <a:lvl7pPr marL="914400" algn="l" rtl="0" fontAlgn="base">
              <a:lnSpc>
                <a:spcPct val="80000"/>
              </a:lnSpc>
              <a:spcBef>
                <a:spcPct val="0"/>
              </a:spcBef>
              <a:spcAft>
                <a:spcPct val="0"/>
              </a:spcAft>
              <a:defRPr sz="4000">
                <a:solidFill>
                  <a:srgbClr val="FFFFFF"/>
                </a:solidFill>
                <a:latin typeface="Arial Rounded MT Bold" pitchFamily="34" charset="0"/>
              </a:defRPr>
            </a:lvl7pPr>
            <a:lvl8pPr marL="1371600" algn="l" rtl="0" fontAlgn="base">
              <a:lnSpc>
                <a:spcPct val="80000"/>
              </a:lnSpc>
              <a:spcBef>
                <a:spcPct val="0"/>
              </a:spcBef>
              <a:spcAft>
                <a:spcPct val="0"/>
              </a:spcAft>
              <a:defRPr sz="4000">
                <a:solidFill>
                  <a:srgbClr val="FFFFFF"/>
                </a:solidFill>
                <a:latin typeface="Arial Rounded MT Bold" pitchFamily="34" charset="0"/>
              </a:defRPr>
            </a:lvl8pPr>
            <a:lvl9pPr marL="1828800" algn="l" rtl="0" fontAlgn="base">
              <a:lnSpc>
                <a:spcPct val="80000"/>
              </a:lnSpc>
              <a:spcBef>
                <a:spcPct val="0"/>
              </a:spcBef>
              <a:spcAft>
                <a:spcPct val="0"/>
              </a:spcAft>
              <a:defRPr sz="4000">
                <a:solidFill>
                  <a:srgbClr val="FFFFFF"/>
                </a:solidFill>
                <a:latin typeface="Arial Rounded MT Bold" pitchFamily="34" charset="0"/>
              </a:defRPr>
            </a:lvl9pPr>
          </a:lstStyle>
          <a:p>
            <a:pPr algn="r">
              <a:lnSpc>
                <a:spcPct val="100000"/>
              </a:lnSpc>
              <a:spcBef>
                <a:spcPct val="50000"/>
              </a:spcBef>
            </a:pPr>
            <a:r>
              <a:rPr lang="de-CH" sz="3200" kern="1200" dirty="0" smtClean="0">
                <a:ln>
                  <a:solidFill>
                    <a:srgbClr val="000000"/>
                  </a:solidFill>
                </a:ln>
                <a:ea typeface="+mn-ea"/>
                <a:cs typeface="+mn-cs"/>
              </a:rPr>
              <a:t>„Wer dem Sohn nicht gehorcht, wird das Leben nicht sehen; der Zorn Gottes bleibt auf ihm.“</a:t>
            </a:r>
            <a:endParaRPr lang="de-CH" sz="3200" kern="1200" dirty="0">
              <a:ln>
                <a:solidFill>
                  <a:srgbClr val="000000"/>
                </a:solidFill>
              </a:ln>
              <a:ea typeface="+mn-ea"/>
              <a:cs typeface="+mn-cs"/>
            </a:endParaRPr>
          </a:p>
        </p:txBody>
      </p:sp>
    </p:spTree>
    <p:extLst>
      <p:ext uri="{BB962C8B-B14F-4D97-AF65-F5344CB8AC3E}">
        <p14:creationId xmlns:p14="http://schemas.microsoft.com/office/powerpoint/2010/main" val="3196977550"/>
      </p:ext>
    </p:extLst>
  </p:cSld>
  <p:clrMapOvr>
    <a:masterClrMapping/>
  </p:clrMapOvr>
  <p:transition spd="slow">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1000" r="-1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44624"/>
            <a:ext cx="9001000" cy="2062103"/>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200" kern="1200" dirty="0">
                <a:ln>
                  <a:solidFill>
                    <a:srgbClr val="000000"/>
                  </a:solidFill>
                </a:ln>
                <a:ea typeface="+mn-ea"/>
                <a:cs typeface="+mn-cs"/>
              </a:rPr>
              <a:t>„Bei niemand anderem ist Rettung zu finden; unter dem ganzen Himmel ist uns Menschen kein anderer Name gegeben, durch den wir gerettet werden können.“</a:t>
            </a:r>
          </a:p>
        </p:txBody>
      </p:sp>
      <p:sp>
        <p:nvSpPr>
          <p:cNvPr id="744451" name="Rectangle 3"/>
          <p:cNvSpPr>
            <a:spLocks noChangeArrowheads="1"/>
          </p:cNvSpPr>
          <p:nvPr/>
        </p:nvSpPr>
        <p:spPr bwMode="auto">
          <a:xfrm>
            <a:off x="3203848" y="2132856"/>
            <a:ext cx="5663803" cy="461665"/>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400" dirty="0" smtClean="0">
                <a:ln>
                  <a:solidFill>
                    <a:srgbClr val="000000"/>
                  </a:solidFill>
                </a:ln>
                <a:solidFill>
                  <a:srgbClr val="FFFFFF"/>
                </a:solidFill>
                <a:latin typeface="Arial Rounded MT Bold" pitchFamily="34" charset="0"/>
              </a:rPr>
              <a:t>Apostelgeschichte 4,12</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913636318"/>
      </p:ext>
    </p:extLst>
  </p:cSld>
  <p:clrMapOvr>
    <a:masterClrMapping/>
  </p:clrMapOvr>
  <p:transition spd="slow">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7504" y="116632"/>
            <a:ext cx="8352928" cy="2308324"/>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dirty="0">
                <a:ln>
                  <a:solidFill>
                    <a:srgbClr val="000000"/>
                  </a:solidFill>
                </a:ln>
                <a:ea typeface="+mn-ea"/>
                <a:cs typeface="+mn-cs"/>
              </a:rPr>
              <a:t>„Das Fundament ist bereits gelegt, und niemand kann je ein anderes legen. Dieses Fundament </a:t>
            </a:r>
            <a:r>
              <a:rPr lang="de-CH" sz="3600" kern="1200" dirty="0" smtClean="0">
                <a:ln>
                  <a:solidFill>
                    <a:srgbClr val="000000"/>
                  </a:solidFill>
                </a:ln>
                <a:ea typeface="+mn-ea"/>
                <a:cs typeface="+mn-cs"/>
              </a:rPr>
              <a:t>ist</a:t>
            </a:r>
            <a:br>
              <a:rPr lang="de-CH" sz="3600" kern="1200" dirty="0" smtClean="0">
                <a:ln>
                  <a:solidFill>
                    <a:srgbClr val="000000"/>
                  </a:solidFill>
                </a:ln>
                <a:ea typeface="+mn-ea"/>
                <a:cs typeface="+mn-cs"/>
              </a:rPr>
            </a:br>
            <a:r>
              <a:rPr lang="de-CH" sz="3600" kern="1200" dirty="0" smtClean="0">
                <a:ln>
                  <a:solidFill>
                    <a:srgbClr val="000000"/>
                  </a:solidFill>
                </a:ln>
                <a:ea typeface="+mn-ea"/>
                <a:cs typeface="+mn-cs"/>
              </a:rPr>
              <a:t>Jesus </a:t>
            </a:r>
            <a:r>
              <a:rPr lang="de-CH" sz="3600" kern="1200" dirty="0">
                <a:ln>
                  <a:solidFill>
                    <a:srgbClr val="000000"/>
                  </a:solidFill>
                </a:ln>
                <a:ea typeface="+mn-ea"/>
                <a:cs typeface="+mn-cs"/>
              </a:rPr>
              <a:t>Christus.“</a:t>
            </a:r>
          </a:p>
        </p:txBody>
      </p:sp>
      <p:sp>
        <p:nvSpPr>
          <p:cNvPr id="744451" name="Rectangle 3"/>
          <p:cNvSpPr>
            <a:spLocks noChangeArrowheads="1"/>
          </p:cNvSpPr>
          <p:nvPr/>
        </p:nvSpPr>
        <p:spPr bwMode="auto">
          <a:xfrm>
            <a:off x="3059832" y="2492896"/>
            <a:ext cx="5663803" cy="461665"/>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400" dirty="0" smtClean="0">
                <a:ln>
                  <a:solidFill>
                    <a:srgbClr val="000000"/>
                  </a:solidFill>
                </a:ln>
                <a:solidFill>
                  <a:srgbClr val="FFFFFF"/>
                </a:solidFill>
                <a:latin typeface="Arial Rounded MT Bold" pitchFamily="34" charset="0"/>
              </a:rPr>
              <a:t>1.Korinther-Brief 3,11</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1928717401"/>
      </p:ext>
    </p:extLst>
  </p:cSld>
  <p:clrMapOvr>
    <a:masterClrMapping/>
  </p:clrMapOvr>
  <p:transition spd="slow">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7504" y="1940639"/>
            <a:ext cx="8353847" cy="1200329"/>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dirty="0">
                <a:ln>
                  <a:solidFill>
                    <a:srgbClr val="000000"/>
                  </a:solidFill>
                </a:ln>
                <a:ea typeface="+mn-ea"/>
                <a:cs typeface="+mn-cs"/>
              </a:rPr>
              <a:t>„Wer mit dem Sohn verbunden ist, hat das Leben</a:t>
            </a:r>
            <a:r>
              <a:rPr lang="de-CH" sz="3600" kern="1200" dirty="0" smtClean="0">
                <a:ln>
                  <a:solidFill>
                    <a:srgbClr val="000000"/>
                  </a:solidFill>
                </a:ln>
                <a:ea typeface="+mn-ea"/>
                <a:cs typeface="+mn-cs"/>
              </a:rPr>
              <a:t>.“ </a:t>
            </a:r>
            <a:endParaRPr lang="de-CH" sz="3600" kern="1200" dirty="0">
              <a:ln>
                <a:solidFill>
                  <a:srgbClr val="000000"/>
                </a:solidFill>
              </a:ln>
              <a:ea typeface="+mn-ea"/>
              <a:cs typeface="+mn-cs"/>
            </a:endParaRPr>
          </a:p>
        </p:txBody>
      </p:sp>
      <p:sp>
        <p:nvSpPr>
          <p:cNvPr id="744451" name="Rectangle 3"/>
          <p:cNvSpPr>
            <a:spLocks noChangeArrowheads="1"/>
          </p:cNvSpPr>
          <p:nvPr/>
        </p:nvSpPr>
        <p:spPr bwMode="auto">
          <a:xfrm>
            <a:off x="3203847" y="5373216"/>
            <a:ext cx="5663803" cy="461665"/>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400" dirty="0" smtClean="0">
                <a:ln>
                  <a:solidFill>
                    <a:srgbClr val="000000"/>
                  </a:solidFill>
                </a:ln>
                <a:solidFill>
                  <a:srgbClr val="FFFFFF"/>
                </a:solidFill>
                <a:latin typeface="Arial Rounded MT Bold" pitchFamily="34" charset="0"/>
              </a:rPr>
              <a:t>1.Johannes-Brief 5,12</a:t>
            </a:r>
            <a:endParaRPr lang="de-CH" sz="2400" dirty="0">
              <a:ln>
                <a:solidFill>
                  <a:srgbClr val="000000"/>
                </a:solidFill>
              </a:ln>
              <a:solidFill>
                <a:srgbClr val="FFFFFF"/>
              </a:solidFill>
              <a:latin typeface="Arial Rounded MT Bold" pitchFamily="34" charset="0"/>
            </a:endParaRPr>
          </a:p>
        </p:txBody>
      </p:sp>
      <p:sp>
        <p:nvSpPr>
          <p:cNvPr id="4" name="Rectangle 2"/>
          <p:cNvSpPr txBox="1">
            <a:spLocks noChangeArrowheads="1"/>
          </p:cNvSpPr>
          <p:nvPr/>
        </p:nvSpPr>
        <p:spPr bwMode="auto">
          <a:xfrm>
            <a:off x="107504" y="3583468"/>
            <a:ext cx="8928992" cy="1200329"/>
          </a:xfrm>
          <a:prstGeom prst="rect">
            <a:avLst/>
          </a:prstGeo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lvl1pPr algn="ctr" rtl="0" fontAlgn="base">
              <a:lnSpc>
                <a:spcPct val="80000"/>
              </a:lnSpc>
              <a:spcBef>
                <a:spcPct val="0"/>
              </a:spcBef>
              <a:spcAft>
                <a:spcPct val="0"/>
              </a:spcAft>
              <a:defRPr sz="4400">
                <a:solidFill>
                  <a:srgbClr val="FFFFFF"/>
                </a:solidFill>
                <a:latin typeface="+mj-lt"/>
                <a:ea typeface="+mj-ea"/>
                <a:cs typeface="+mj-cs"/>
              </a:defRPr>
            </a:lvl1pPr>
            <a:lvl2pPr algn="l" rtl="0" fontAlgn="base">
              <a:lnSpc>
                <a:spcPct val="80000"/>
              </a:lnSpc>
              <a:spcBef>
                <a:spcPct val="0"/>
              </a:spcBef>
              <a:spcAft>
                <a:spcPct val="0"/>
              </a:spcAft>
              <a:defRPr sz="4000">
                <a:solidFill>
                  <a:srgbClr val="FFFFFF"/>
                </a:solidFill>
                <a:latin typeface="Arial Rounded MT Bold" pitchFamily="34" charset="0"/>
              </a:defRPr>
            </a:lvl2pPr>
            <a:lvl3pPr algn="l" rtl="0" fontAlgn="base">
              <a:lnSpc>
                <a:spcPct val="80000"/>
              </a:lnSpc>
              <a:spcBef>
                <a:spcPct val="0"/>
              </a:spcBef>
              <a:spcAft>
                <a:spcPct val="0"/>
              </a:spcAft>
              <a:defRPr sz="4000">
                <a:solidFill>
                  <a:srgbClr val="FFFFFF"/>
                </a:solidFill>
                <a:latin typeface="Arial Rounded MT Bold" pitchFamily="34" charset="0"/>
              </a:defRPr>
            </a:lvl3pPr>
            <a:lvl4pPr algn="l" rtl="0" fontAlgn="base">
              <a:lnSpc>
                <a:spcPct val="80000"/>
              </a:lnSpc>
              <a:spcBef>
                <a:spcPct val="0"/>
              </a:spcBef>
              <a:spcAft>
                <a:spcPct val="0"/>
              </a:spcAft>
              <a:defRPr sz="4000">
                <a:solidFill>
                  <a:srgbClr val="FFFFFF"/>
                </a:solidFill>
                <a:latin typeface="Arial Rounded MT Bold" pitchFamily="34" charset="0"/>
              </a:defRPr>
            </a:lvl4pPr>
            <a:lvl5pPr algn="l" rtl="0" fontAlgn="base">
              <a:lnSpc>
                <a:spcPct val="80000"/>
              </a:lnSpc>
              <a:spcBef>
                <a:spcPct val="0"/>
              </a:spcBef>
              <a:spcAft>
                <a:spcPct val="0"/>
              </a:spcAft>
              <a:defRPr sz="4000">
                <a:solidFill>
                  <a:srgbClr val="FFFFFF"/>
                </a:solidFill>
                <a:latin typeface="Arial Rounded MT Bold" pitchFamily="34" charset="0"/>
              </a:defRPr>
            </a:lvl5pPr>
            <a:lvl6pPr marL="457200" algn="l" rtl="0" fontAlgn="base">
              <a:lnSpc>
                <a:spcPct val="80000"/>
              </a:lnSpc>
              <a:spcBef>
                <a:spcPct val="0"/>
              </a:spcBef>
              <a:spcAft>
                <a:spcPct val="0"/>
              </a:spcAft>
              <a:defRPr sz="4000">
                <a:solidFill>
                  <a:srgbClr val="FFFFFF"/>
                </a:solidFill>
                <a:latin typeface="Arial Rounded MT Bold" pitchFamily="34" charset="0"/>
              </a:defRPr>
            </a:lvl6pPr>
            <a:lvl7pPr marL="914400" algn="l" rtl="0" fontAlgn="base">
              <a:lnSpc>
                <a:spcPct val="80000"/>
              </a:lnSpc>
              <a:spcBef>
                <a:spcPct val="0"/>
              </a:spcBef>
              <a:spcAft>
                <a:spcPct val="0"/>
              </a:spcAft>
              <a:defRPr sz="4000">
                <a:solidFill>
                  <a:srgbClr val="FFFFFF"/>
                </a:solidFill>
                <a:latin typeface="Arial Rounded MT Bold" pitchFamily="34" charset="0"/>
              </a:defRPr>
            </a:lvl7pPr>
            <a:lvl8pPr marL="1371600" algn="l" rtl="0" fontAlgn="base">
              <a:lnSpc>
                <a:spcPct val="80000"/>
              </a:lnSpc>
              <a:spcBef>
                <a:spcPct val="0"/>
              </a:spcBef>
              <a:spcAft>
                <a:spcPct val="0"/>
              </a:spcAft>
              <a:defRPr sz="4000">
                <a:solidFill>
                  <a:srgbClr val="FFFFFF"/>
                </a:solidFill>
                <a:latin typeface="Arial Rounded MT Bold" pitchFamily="34" charset="0"/>
              </a:defRPr>
            </a:lvl8pPr>
            <a:lvl9pPr marL="1828800" algn="l" rtl="0" fontAlgn="base">
              <a:lnSpc>
                <a:spcPct val="80000"/>
              </a:lnSpc>
              <a:spcBef>
                <a:spcPct val="0"/>
              </a:spcBef>
              <a:spcAft>
                <a:spcPct val="0"/>
              </a:spcAft>
              <a:defRPr sz="4000">
                <a:solidFill>
                  <a:srgbClr val="FFFFFF"/>
                </a:solidFill>
                <a:latin typeface="Arial Rounded MT Bold" pitchFamily="34" charset="0"/>
              </a:defRPr>
            </a:lvl9pPr>
          </a:lstStyle>
          <a:p>
            <a:pPr algn="l">
              <a:lnSpc>
                <a:spcPct val="100000"/>
              </a:lnSpc>
              <a:spcBef>
                <a:spcPct val="50000"/>
              </a:spcBef>
            </a:pPr>
            <a:r>
              <a:rPr lang="de-CH" sz="3600" kern="1200" dirty="0" smtClean="0">
                <a:ln>
                  <a:solidFill>
                    <a:srgbClr val="000000"/>
                  </a:solidFill>
                </a:ln>
                <a:ea typeface="+mn-ea"/>
                <a:cs typeface="+mn-cs"/>
              </a:rPr>
              <a:t>„Wer nicht mit ihm, dem Sohn Gottes, verbunden ist, hat das Leben nicht.“ </a:t>
            </a:r>
            <a:endParaRPr lang="de-CH" sz="3600" kern="1200" dirty="0">
              <a:ln>
                <a:solidFill>
                  <a:srgbClr val="000000"/>
                </a:solidFill>
              </a:ln>
              <a:ea typeface="+mn-ea"/>
              <a:cs typeface="+mn-cs"/>
            </a:endParaRPr>
          </a:p>
        </p:txBody>
      </p:sp>
    </p:spTree>
    <p:extLst>
      <p:ext uri="{BB962C8B-B14F-4D97-AF65-F5344CB8AC3E}">
        <p14:creationId xmlns:p14="http://schemas.microsoft.com/office/powerpoint/2010/main" val="1253888282"/>
      </p:ext>
    </p:extLst>
  </p:cSld>
  <p:clrMapOvr>
    <a:masterClrMapping/>
  </p:clrMapOvr>
  <p:transition spd="slow">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15000" r="-15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4331147" y="188640"/>
            <a:ext cx="4536504" cy="2308324"/>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dirty="0">
                <a:ln>
                  <a:solidFill>
                    <a:srgbClr val="000000"/>
                  </a:solidFill>
                </a:ln>
                <a:ea typeface="+mn-ea"/>
                <a:cs typeface="+mn-cs"/>
              </a:rPr>
              <a:t>„Jesus Christus ist immer derselbe – gestern, heute </a:t>
            </a:r>
            <a:r>
              <a:rPr lang="de-CH" sz="3600" kern="1200" dirty="0" smtClean="0">
                <a:ln>
                  <a:solidFill>
                    <a:srgbClr val="000000"/>
                  </a:solidFill>
                </a:ln>
                <a:ea typeface="+mn-ea"/>
                <a:cs typeface="+mn-cs"/>
              </a:rPr>
              <a:t>und</a:t>
            </a:r>
            <a:br>
              <a:rPr lang="de-CH" sz="3600" kern="1200" dirty="0" smtClean="0">
                <a:ln>
                  <a:solidFill>
                    <a:srgbClr val="000000"/>
                  </a:solidFill>
                </a:ln>
                <a:ea typeface="+mn-ea"/>
                <a:cs typeface="+mn-cs"/>
              </a:rPr>
            </a:br>
            <a:r>
              <a:rPr lang="de-CH" sz="3600" kern="1200" dirty="0" smtClean="0">
                <a:ln>
                  <a:solidFill>
                    <a:srgbClr val="000000"/>
                  </a:solidFill>
                </a:ln>
                <a:ea typeface="+mn-ea"/>
                <a:cs typeface="+mn-cs"/>
              </a:rPr>
              <a:t>in </a:t>
            </a:r>
            <a:r>
              <a:rPr lang="de-CH" sz="3600" kern="1200" dirty="0">
                <a:ln>
                  <a:solidFill>
                    <a:srgbClr val="000000"/>
                  </a:solidFill>
                </a:ln>
                <a:ea typeface="+mn-ea"/>
                <a:cs typeface="+mn-cs"/>
              </a:rPr>
              <a:t>alle Ewigkeit.“</a:t>
            </a:r>
          </a:p>
        </p:txBody>
      </p:sp>
      <p:sp>
        <p:nvSpPr>
          <p:cNvPr id="744451" name="Rectangle 3"/>
          <p:cNvSpPr>
            <a:spLocks noChangeArrowheads="1"/>
          </p:cNvSpPr>
          <p:nvPr/>
        </p:nvSpPr>
        <p:spPr bwMode="auto">
          <a:xfrm>
            <a:off x="3174216" y="2852936"/>
            <a:ext cx="5663803" cy="461665"/>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400" dirty="0" smtClean="0">
                <a:ln>
                  <a:solidFill>
                    <a:srgbClr val="000000"/>
                  </a:solidFill>
                </a:ln>
                <a:solidFill>
                  <a:srgbClr val="FFFFFF"/>
                </a:solidFill>
                <a:latin typeface="Arial Rounded MT Bold" pitchFamily="34" charset="0"/>
              </a:rPr>
              <a:t>Hebräer 13,8</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510231648"/>
      </p:ext>
    </p:extLst>
  </p:cSld>
  <p:clrMapOvr>
    <a:masterClrMapping/>
  </p:clrMapOvr>
  <p:transition spd="slow">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431800" y="404813"/>
            <a:ext cx="7092950" cy="1152525"/>
          </a:xfrm>
        </p:spPr>
        <p:txBody>
          <a:bodyPr/>
          <a:lstStyle/>
          <a:p>
            <a:pPr algn="l"/>
            <a:r>
              <a:rPr lang="de-CH" sz="6600" dirty="0">
                <a:ln>
                  <a:solidFill>
                    <a:schemeClr val="accent3">
                      <a:lumMod val="10000"/>
                    </a:schemeClr>
                  </a:solidFill>
                </a:ln>
                <a:solidFill>
                  <a:schemeClr val="bg1"/>
                </a:solidFill>
              </a:rPr>
              <a:t>Schlussgedanke</a:t>
            </a:r>
            <a:r>
              <a:rPr lang="de-DE" sz="6600" dirty="0">
                <a:ln>
                  <a:solidFill>
                    <a:schemeClr val="accent3">
                      <a:lumMod val="10000"/>
                    </a:schemeClr>
                  </a:solidFill>
                </a:ln>
                <a:solidFill>
                  <a:schemeClr val="bg1"/>
                </a:solidFill>
              </a:rPr>
              <a:t> </a:t>
            </a:r>
            <a:endParaRPr lang="de-CH" sz="6600" dirty="0">
              <a:ln>
                <a:solidFill>
                  <a:schemeClr val="accent3">
                    <a:lumMod val="10000"/>
                  </a:schemeClr>
                </a:solidFill>
              </a:ln>
              <a:solidFill>
                <a:schemeClr val="bg1"/>
              </a:solidFill>
            </a:endParaRPr>
          </a:p>
        </p:txBody>
      </p:sp>
    </p:spTree>
  </p:cSld>
  <p:clrMapOvr>
    <a:masterClrMapping/>
  </p:clrMapOvr>
  <p:transition spd="slow">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116632"/>
            <a:ext cx="8928992" cy="2062103"/>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200" kern="1200" dirty="0">
                <a:ln>
                  <a:solidFill>
                    <a:srgbClr val="000000"/>
                  </a:solidFill>
                </a:ln>
                <a:ea typeface="+mn-ea"/>
                <a:cs typeface="+mn-cs"/>
              </a:rPr>
              <a:t>„Es gibt nämlich nur einen Gott, und es gibt auch nur einen Vermittler zwischen Gott und den Menschen – den, der selbst ein Mensch geworden ist, Jesus Christus.“</a:t>
            </a:r>
          </a:p>
        </p:txBody>
      </p:sp>
      <p:sp>
        <p:nvSpPr>
          <p:cNvPr id="744451" name="Rectangle 3"/>
          <p:cNvSpPr>
            <a:spLocks noChangeArrowheads="1"/>
          </p:cNvSpPr>
          <p:nvPr/>
        </p:nvSpPr>
        <p:spPr bwMode="auto">
          <a:xfrm>
            <a:off x="3491880" y="2276872"/>
            <a:ext cx="5303763" cy="461665"/>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400" dirty="0" smtClean="0">
                <a:ln>
                  <a:solidFill>
                    <a:srgbClr val="000000"/>
                  </a:solidFill>
                </a:ln>
                <a:solidFill>
                  <a:srgbClr val="FFFFFF"/>
                </a:solidFill>
                <a:latin typeface="Arial Rounded MT Bold" pitchFamily="34" charset="0"/>
              </a:rPr>
              <a:t>1.Timotheus-Brief 2,5</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1791159719"/>
      </p:ext>
    </p:extLst>
  </p:cSld>
  <p:clrMapOvr>
    <a:masterClrMapping/>
  </p:clrMapOvr>
  <p:transition spd="slow">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Tree>
  </p:cSld>
  <p:clrMapOvr>
    <a:masterClrMapping/>
  </p:clrMapOvr>
  <p:transition spd="slow">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238594" name="Rectangle 2"/>
          <p:cNvSpPr>
            <a:spLocks noGrp="1" noChangeArrowheads="1"/>
          </p:cNvSpPr>
          <p:nvPr>
            <p:ph type="ctrTitle"/>
          </p:nvPr>
        </p:nvSpPr>
        <p:spPr>
          <a:xfrm>
            <a:off x="107504" y="908720"/>
            <a:ext cx="8928992" cy="683264"/>
          </a:xfrm>
          <a:noFill/>
        </p:spPr>
        <p:txBody>
          <a:bodyPr wrap="square" anchor="t">
            <a:spAutoFit/>
          </a:bodyPr>
          <a:lstStyle/>
          <a:p>
            <a:pPr algn="l"/>
            <a:r>
              <a:rPr lang="de-DE" sz="4800" dirty="0" smtClean="0">
                <a:ln>
                  <a:solidFill>
                    <a:schemeClr val="accent3">
                      <a:lumMod val="10000"/>
                    </a:schemeClr>
                  </a:solidFill>
                </a:ln>
                <a:solidFill>
                  <a:schemeClr val="bg1"/>
                </a:solidFill>
              </a:rPr>
              <a:t>I.   Glaube wird geweckt</a:t>
            </a:r>
            <a:endParaRPr lang="de-CH" sz="4800" dirty="0">
              <a:ln>
                <a:solidFill>
                  <a:schemeClr val="accent3">
                    <a:lumMod val="10000"/>
                  </a:schemeClr>
                </a:solidFill>
              </a:ln>
              <a:solidFill>
                <a:schemeClr val="bg1"/>
              </a:solidFill>
            </a:endParaRPr>
          </a:p>
        </p:txBody>
      </p:sp>
      <p:sp>
        <p:nvSpPr>
          <p:cNvPr id="3" name="Rectangle 2"/>
          <p:cNvSpPr txBox="1">
            <a:spLocks noChangeArrowheads="1"/>
          </p:cNvSpPr>
          <p:nvPr/>
        </p:nvSpPr>
        <p:spPr bwMode="auto">
          <a:xfrm>
            <a:off x="107504" y="2060848"/>
            <a:ext cx="8928992" cy="683264"/>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spAutoFit/>
          </a:bodyPr>
          <a:lstStyle>
            <a:lvl1pPr algn="ctr" rtl="0" fontAlgn="base">
              <a:lnSpc>
                <a:spcPct val="80000"/>
              </a:lnSpc>
              <a:spcBef>
                <a:spcPct val="0"/>
              </a:spcBef>
              <a:spcAft>
                <a:spcPct val="0"/>
              </a:spcAft>
              <a:defRPr sz="4400">
                <a:solidFill>
                  <a:srgbClr val="FFFFFF"/>
                </a:solidFill>
                <a:latin typeface="+mj-lt"/>
                <a:ea typeface="+mj-ea"/>
                <a:cs typeface="+mj-cs"/>
              </a:defRPr>
            </a:lvl1pPr>
            <a:lvl2pPr algn="ctr" rtl="0" fontAlgn="base">
              <a:lnSpc>
                <a:spcPct val="80000"/>
              </a:lnSpc>
              <a:spcBef>
                <a:spcPct val="0"/>
              </a:spcBef>
              <a:spcAft>
                <a:spcPct val="0"/>
              </a:spcAft>
              <a:defRPr sz="4000">
                <a:solidFill>
                  <a:srgbClr val="FFFFFF"/>
                </a:solidFill>
                <a:latin typeface="Arial Rounded MT Bold" pitchFamily="34" charset="0"/>
              </a:defRPr>
            </a:lvl2pPr>
            <a:lvl3pPr algn="ctr" rtl="0" fontAlgn="base">
              <a:lnSpc>
                <a:spcPct val="80000"/>
              </a:lnSpc>
              <a:spcBef>
                <a:spcPct val="0"/>
              </a:spcBef>
              <a:spcAft>
                <a:spcPct val="0"/>
              </a:spcAft>
              <a:defRPr sz="4000">
                <a:solidFill>
                  <a:srgbClr val="FFFFFF"/>
                </a:solidFill>
                <a:latin typeface="Arial Rounded MT Bold" pitchFamily="34" charset="0"/>
              </a:defRPr>
            </a:lvl3pPr>
            <a:lvl4pPr algn="ctr" rtl="0" fontAlgn="base">
              <a:lnSpc>
                <a:spcPct val="80000"/>
              </a:lnSpc>
              <a:spcBef>
                <a:spcPct val="0"/>
              </a:spcBef>
              <a:spcAft>
                <a:spcPct val="0"/>
              </a:spcAft>
              <a:defRPr sz="4000">
                <a:solidFill>
                  <a:srgbClr val="FFFFFF"/>
                </a:solidFill>
                <a:latin typeface="Arial Rounded MT Bold" pitchFamily="34" charset="0"/>
              </a:defRPr>
            </a:lvl4pPr>
            <a:lvl5pPr algn="ctr" rtl="0" fontAlgn="base">
              <a:lnSpc>
                <a:spcPct val="80000"/>
              </a:lnSpc>
              <a:spcBef>
                <a:spcPct val="0"/>
              </a:spcBef>
              <a:spcAft>
                <a:spcPct val="0"/>
              </a:spcAft>
              <a:defRPr sz="4000">
                <a:solidFill>
                  <a:srgbClr val="FFFFFF"/>
                </a:solidFill>
                <a:latin typeface="Arial Rounded MT Bold" pitchFamily="34" charset="0"/>
              </a:defRPr>
            </a:lvl5pPr>
            <a:lvl6pPr marL="457200" algn="ctr" rtl="0" fontAlgn="base">
              <a:lnSpc>
                <a:spcPct val="80000"/>
              </a:lnSpc>
              <a:spcBef>
                <a:spcPct val="0"/>
              </a:spcBef>
              <a:spcAft>
                <a:spcPct val="0"/>
              </a:spcAft>
              <a:defRPr sz="4000">
                <a:solidFill>
                  <a:srgbClr val="FFFFFF"/>
                </a:solidFill>
                <a:latin typeface="Arial Rounded MT Bold" pitchFamily="34" charset="0"/>
              </a:defRPr>
            </a:lvl6pPr>
            <a:lvl7pPr marL="914400" algn="ctr" rtl="0" fontAlgn="base">
              <a:lnSpc>
                <a:spcPct val="80000"/>
              </a:lnSpc>
              <a:spcBef>
                <a:spcPct val="0"/>
              </a:spcBef>
              <a:spcAft>
                <a:spcPct val="0"/>
              </a:spcAft>
              <a:defRPr sz="4000">
                <a:solidFill>
                  <a:srgbClr val="FFFFFF"/>
                </a:solidFill>
                <a:latin typeface="Arial Rounded MT Bold" pitchFamily="34" charset="0"/>
              </a:defRPr>
            </a:lvl7pPr>
            <a:lvl8pPr marL="1371600" algn="ctr" rtl="0" fontAlgn="base">
              <a:lnSpc>
                <a:spcPct val="80000"/>
              </a:lnSpc>
              <a:spcBef>
                <a:spcPct val="0"/>
              </a:spcBef>
              <a:spcAft>
                <a:spcPct val="0"/>
              </a:spcAft>
              <a:defRPr sz="4000">
                <a:solidFill>
                  <a:srgbClr val="FFFFFF"/>
                </a:solidFill>
                <a:latin typeface="Arial Rounded MT Bold" pitchFamily="34" charset="0"/>
              </a:defRPr>
            </a:lvl8pPr>
            <a:lvl9pPr marL="1828800" algn="ctr" rtl="0" fontAlgn="base">
              <a:lnSpc>
                <a:spcPct val="80000"/>
              </a:lnSpc>
              <a:spcBef>
                <a:spcPct val="0"/>
              </a:spcBef>
              <a:spcAft>
                <a:spcPct val="0"/>
              </a:spcAft>
              <a:defRPr sz="4000">
                <a:solidFill>
                  <a:srgbClr val="FFFFFF"/>
                </a:solidFill>
                <a:latin typeface="Arial Rounded MT Bold" pitchFamily="34" charset="0"/>
              </a:defRPr>
            </a:lvl9pPr>
          </a:lstStyle>
          <a:p>
            <a:pPr algn="l"/>
            <a:r>
              <a:rPr lang="de-DE" sz="4800" dirty="0" smtClean="0">
                <a:ln>
                  <a:solidFill>
                    <a:schemeClr val="accent3">
                      <a:lumMod val="10000"/>
                    </a:schemeClr>
                  </a:solidFill>
                </a:ln>
                <a:solidFill>
                  <a:schemeClr val="bg1"/>
                </a:solidFill>
              </a:rPr>
              <a:t>II.  Glaube nimmt Abschied</a:t>
            </a:r>
            <a:endParaRPr lang="de-CH" sz="4800" dirty="0">
              <a:ln>
                <a:solidFill>
                  <a:schemeClr val="accent3">
                    <a:lumMod val="10000"/>
                  </a:schemeClr>
                </a:solidFill>
              </a:ln>
              <a:solidFill>
                <a:schemeClr val="bg1"/>
              </a:solidFill>
            </a:endParaRPr>
          </a:p>
        </p:txBody>
      </p:sp>
    </p:spTree>
    <p:extLst>
      <p:ext uri="{BB962C8B-B14F-4D97-AF65-F5344CB8AC3E}">
        <p14:creationId xmlns:p14="http://schemas.microsoft.com/office/powerpoint/2010/main" val="3276841002"/>
      </p:ext>
    </p:extLst>
  </p:cSld>
  <p:clrMapOvr>
    <a:masterClrMapping/>
  </p:clrMapOvr>
  <p:transition spd="slow">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238594" name="Rectangle 2"/>
          <p:cNvSpPr>
            <a:spLocks noGrp="1" noChangeArrowheads="1"/>
          </p:cNvSpPr>
          <p:nvPr>
            <p:ph type="ctrTitle"/>
          </p:nvPr>
        </p:nvSpPr>
        <p:spPr>
          <a:xfrm>
            <a:off x="107504" y="908720"/>
            <a:ext cx="8928992" cy="683264"/>
          </a:xfrm>
          <a:noFill/>
        </p:spPr>
        <p:txBody>
          <a:bodyPr wrap="square" anchor="t">
            <a:spAutoFit/>
          </a:bodyPr>
          <a:lstStyle/>
          <a:p>
            <a:pPr algn="l"/>
            <a:r>
              <a:rPr lang="de-DE" sz="4800" dirty="0" smtClean="0">
                <a:ln>
                  <a:solidFill>
                    <a:schemeClr val="accent3">
                      <a:lumMod val="10000"/>
                    </a:schemeClr>
                  </a:solidFill>
                </a:ln>
                <a:solidFill>
                  <a:schemeClr val="bg1"/>
                </a:solidFill>
              </a:rPr>
              <a:t>I.   Glaube wird geweckt</a:t>
            </a:r>
            <a:endParaRPr lang="de-CH" sz="4800" dirty="0">
              <a:ln>
                <a:solidFill>
                  <a:schemeClr val="accent3">
                    <a:lumMod val="10000"/>
                  </a:schemeClr>
                </a:solidFill>
              </a:ln>
              <a:solidFill>
                <a:schemeClr val="bg1"/>
              </a:solidFill>
            </a:endParaRPr>
          </a:p>
        </p:txBody>
      </p:sp>
      <p:sp>
        <p:nvSpPr>
          <p:cNvPr id="3" name="Rectangle 2"/>
          <p:cNvSpPr txBox="1">
            <a:spLocks noChangeArrowheads="1"/>
          </p:cNvSpPr>
          <p:nvPr/>
        </p:nvSpPr>
        <p:spPr bwMode="auto">
          <a:xfrm>
            <a:off x="107504" y="2060848"/>
            <a:ext cx="8928992" cy="683264"/>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spAutoFit/>
          </a:bodyPr>
          <a:lstStyle>
            <a:lvl1pPr algn="ctr" rtl="0" fontAlgn="base">
              <a:lnSpc>
                <a:spcPct val="80000"/>
              </a:lnSpc>
              <a:spcBef>
                <a:spcPct val="0"/>
              </a:spcBef>
              <a:spcAft>
                <a:spcPct val="0"/>
              </a:spcAft>
              <a:defRPr sz="4400">
                <a:solidFill>
                  <a:srgbClr val="FFFFFF"/>
                </a:solidFill>
                <a:latin typeface="+mj-lt"/>
                <a:ea typeface="+mj-ea"/>
                <a:cs typeface="+mj-cs"/>
              </a:defRPr>
            </a:lvl1pPr>
            <a:lvl2pPr algn="ctr" rtl="0" fontAlgn="base">
              <a:lnSpc>
                <a:spcPct val="80000"/>
              </a:lnSpc>
              <a:spcBef>
                <a:spcPct val="0"/>
              </a:spcBef>
              <a:spcAft>
                <a:spcPct val="0"/>
              </a:spcAft>
              <a:defRPr sz="4000">
                <a:solidFill>
                  <a:srgbClr val="FFFFFF"/>
                </a:solidFill>
                <a:latin typeface="Arial Rounded MT Bold" pitchFamily="34" charset="0"/>
              </a:defRPr>
            </a:lvl2pPr>
            <a:lvl3pPr algn="ctr" rtl="0" fontAlgn="base">
              <a:lnSpc>
                <a:spcPct val="80000"/>
              </a:lnSpc>
              <a:spcBef>
                <a:spcPct val="0"/>
              </a:spcBef>
              <a:spcAft>
                <a:spcPct val="0"/>
              </a:spcAft>
              <a:defRPr sz="4000">
                <a:solidFill>
                  <a:srgbClr val="FFFFFF"/>
                </a:solidFill>
                <a:latin typeface="Arial Rounded MT Bold" pitchFamily="34" charset="0"/>
              </a:defRPr>
            </a:lvl3pPr>
            <a:lvl4pPr algn="ctr" rtl="0" fontAlgn="base">
              <a:lnSpc>
                <a:spcPct val="80000"/>
              </a:lnSpc>
              <a:spcBef>
                <a:spcPct val="0"/>
              </a:spcBef>
              <a:spcAft>
                <a:spcPct val="0"/>
              </a:spcAft>
              <a:defRPr sz="4000">
                <a:solidFill>
                  <a:srgbClr val="FFFFFF"/>
                </a:solidFill>
                <a:latin typeface="Arial Rounded MT Bold" pitchFamily="34" charset="0"/>
              </a:defRPr>
            </a:lvl4pPr>
            <a:lvl5pPr algn="ctr" rtl="0" fontAlgn="base">
              <a:lnSpc>
                <a:spcPct val="80000"/>
              </a:lnSpc>
              <a:spcBef>
                <a:spcPct val="0"/>
              </a:spcBef>
              <a:spcAft>
                <a:spcPct val="0"/>
              </a:spcAft>
              <a:defRPr sz="4000">
                <a:solidFill>
                  <a:srgbClr val="FFFFFF"/>
                </a:solidFill>
                <a:latin typeface="Arial Rounded MT Bold" pitchFamily="34" charset="0"/>
              </a:defRPr>
            </a:lvl5pPr>
            <a:lvl6pPr marL="457200" algn="ctr" rtl="0" fontAlgn="base">
              <a:lnSpc>
                <a:spcPct val="80000"/>
              </a:lnSpc>
              <a:spcBef>
                <a:spcPct val="0"/>
              </a:spcBef>
              <a:spcAft>
                <a:spcPct val="0"/>
              </a:spcAft>
              <a:defRPr sz="4000">
                <a:solidFill>
                  <a:srgbClr val="FFFFFF"/>
                </a:solidFill>
                <a:latin typeface="Arial Rounded MT Bold" pitchFamily="34" charset="0"/>
              </a:defRPr>
            </a:lvl6pPr>
            <a:lvl7pPr marL="914400" algn="ctr" rtl="0" fontAlgn="base">
              <a:lnSpc>
                <a:spcPct val="80000"/>
              </a:lnSpc>
              <a:spcBef>
                <a:spcPct val="0"/>
              </a:spcBef>
              <a:spcAft>
                <a:spcPct val="0"/>
              </a:spcAft>
              <a:defRPr sz="4000">
                <a:solidFill>
                  <a:srgbClr val="FFFFFF"/>
                </a:solidFill>
                <a:latin typeface="Arial Rounded MT Bold" pitchFamily="34" charset="0"/>
              </a:defRPr>
            </a:lvl7pPr>
            <a:lvl8pPr marL="1371600" algn="ctr" rtl="0" fontAlgn="base">
              <a:lnSpc>
                <a:spcPct val="80000"/>
              </a:lnSpc>
              <a:spcBef>
                <a:spcPct val="0"/>
              </a:spcBef>
              <a:spcAft>
                <a:spcPct val="0"/>
              </a:spcAft>
              <a:defRPr sz="4000">
                <a:solidFill>
                  <a:srgbClr val="FFFFFF"/>
                </a:solidFill>
                <a:latin typeface="Arial Rounded MT Bold" pitchFamily="34" charset="0"/>
              </a:defRPr>
            </a:lvl8pPr>
            <a:lvl9pPr marL="1828800" algn="ctr" rtl="0" fontAlgn="base">
              <a:lnSpc>
                <a:spcPct val="80000"/>
              </a:lnSpc>
              <a:spcBef>
                <a:spcPct val="0"/>
              </a:spcBef>
              <a:spcAft>
                <a:spcPct val="0"/>
              </a:spcAft>
              <a:defRPr sz="4000">
                <a:solidFill>
                  <a:srgbClr val="FFFFFF"/>
                </a:solidFill>
                <a:latin typeface="Arial Rounded MT Bold" pitchFamily="34" charset="0"/>
              </a:defRPr>
            </a:lvl9pPr>
          </a:lstStyle>
          <a:p>
            <a:pPr algn="l"/>
            <a:r>
              <a:rPr lang="de-DE" sz="4800" dirty="0" smtClean="0">
                <a:ln>
                  <a:solidFill>
                    <a:schemeClr val="accent3">
                      <a:lumMod val="10000"/>
                    </a:schemeClr>
                  </a:solidFill>
                </a:ln>
                <a:solidFill>
                  <a:schemeClr val="bg1"/>
                </a:solidFill>
              </a:rPr>
              <a:t>II.  Glaube nimmt Abschied</a:t>
            </a:r>
            <a:endParaRPr lang="de-CH" sz="4800" dirty="0">
              <a:ln>
                <a:solidFill>
                  <a:schemeClr val="accent3">
                    <a:lumMod val="10000"/>
                  </a:schemeClr>
                </a:solidFill>
              </a:ln>
              <a:solidFill>
                <a:schemeClr val="bg1"/>
              </a:solidFill>
            </a:endParaRPr>
          </a:p>
        </p:txBody>
      </p:sp>
      <p:sp>
        <p:nvSpPr>
          <p:cNvPr id="4" name="Rectangle 2"/>
          <p:cNvSpPr txBox="1">
            <a:spLocks noChangeArrowheads="1"/>
          </p:cNvSpPr>
          <p:nvPr/>
        </p:nvSpPr>
        <p:spPr bwMode="auto">
          <a:xfrm>
            <a:off x="107504" y="3249792"/>
            <a:ext cx="8928992" cy="683264"/>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spAutoFit/>
          </a:bodyPr>
          <a:lstStyle>
            <a:lvl1pPr algn="ctr" rtl="0" fontAlgn="base">
              <a:lnSpc>
                <a:spcPct val="80000"/>
              </a:lnSpc>
              <a:spcBef>
                <a:spcPct val="0"/>
              </a:spcBef>
              <a:spcAft>
                <a:spcPct val="0"/>
              </a:spcAft>
              <a:defRPr sz="4400">
                <a:solidFill>
                  <a:srgbClr val="FFFFFF"/>
                </a:solidFill>
                <a:latin typeface="+mj-lt"/>
                <a:ea typeface="+mj-ea"/>
                <a:cs typeface="+mj-cs"/>
              </a:defRPr>
            </a:lvl1pPr>
            <a:lvl2pPr algn="ctr" rtl="0" fontAlgn="base">
              <a:lnSpc>
                <a:spcPct val="80000"/>
              </a:lnSpc>
              <a:spcBef>
                <a:spcPct val="0"/>
              </a:spcBef>
              <a:spcAft>
                <a:spcPct val="0"/>
              </a:spcAft>
              <a:defRPr sz="4000">
                <a:solidFill>
                  <a:srgbClr val="FFFFFF"/>
                </a:solidFill>
                <a:latin typeface="Arial Rounded MT Bold" pitchFamily="34" charset="0"/>
              </a:defRPr>
            </a:lvl2pPr>
            <a:lvl3pPr algn="ctr" rtl="0" fontAlgn="base">
              <a:lnSpc>
                <a:spcPct val="80000"/>
              </a:lnSpc>
              <a:spcBef>
                <a:spcPct val="0"/>
              </a:spcBef>
              <a:spcAft>
                <a:spcPct val="0"/>
              </a:spcAft>
              <a:defRPr sz="4000">
                <a:solidFill>
                  <a:srgbClr val="FFFFFF"/>
                </a:solidFill>
                <a:latin typeface="Arial Rounded MT Bold" pitchFamily="34" charset="0"/>
              </a:defRPr>
            </a:lvl3pPr>
            <a:lvl4pPr algn="ctr" rtl="0" fontAlgn="base">
              <a:lnSpc>
                <a:spcPct val="80000"/>
              </a:lnSpc>
              <a:spcBef>
                <a:spcPct val="0"/>
              </a:spcBef>
              <a:spcAft>
                <a:spcPct val="0"/>
              </a:spcAft>
              <a:defRPr sz="4000">
                <a:solidFill>
                  <a:srgbClr val="FFFFFF"/>
                </a:solidFill>
                <a:latin typeface="Arial Rounded MT Bold" pitchFamily="34" charset="0"/>
              </a:defRPr>
            </a:lvl4pPr>
            <a:lvl5pPr algn="ctr" rtl="0" fontAlgn="base">
              <a:lnSpc>
                <a:spcPct val="80000"/>
              </a:lnSpc>
              <a:spcBef>
                <a:spcPct val="0"/>
              </a:spcBef>
              <a:spcAft>
                <a:spcPct val="0"/>
              </a:spcAft>
              <a:defRPr sz="4000">
                <a:solidFill>
                  <a:srgbClr val="FFFFFF"/>
                </a:solidFill>
                <a:latin typeface="Arial Rounded MT Bold" pitchFamily="34" charset="0"/>
              </a:defRPr>
            </a:lvl5pPr>
            <a:lvl6pPr marL="457200" algn="ctr" rtl="0" fontAlgn="base">
              <a:lnSpc>
                <a:spcPct val="80000"/>
              </a:lnSpc>
              <a:spcBef>
                <a:spcPct val="0"/>
              </a:spcBef>
              <a:spcAft>
                <a:spcPct val="0"/>
              </a:spcAft>
              <a:defRPr sz="4000">
                <a:solidFill>
                  <a:srgbClr val="FFFFFF"/>
                </a:solidFill>
                <a:latin typeface="Arial Rounded MT Bold" pitchFamily="34" charset="0"/>
              </a:defRPr>
            </a:lvl6pPr>
            <a:lvl7pPr marL="914400" algn="ctr" rtl="0" fontAlgn="base">
              <a:lnSpc>
                <a:spcPct val="80000"/>
              </a:lnSpc>
              <a:spcBef>
                <a:spcPct val="0"/>
              </a:spcBef>
              <a:spcAft>
                <a:spcPct val="0"/>
              </a:spcAft>
              <a:defRPr sz="4000">
                <a:solidFill>
                  <a:srgbClr val="FFFFFF"/>
                </a:solidFill>
                <a:latin typeface="Arial Rounded MT Bold" pitchFamily="34" charset="0"/>
              </a:defRPr>
            </a:lvl7pPr>
            <a:lvl8pPr marL="1371600" algn="ctr" rtl="0" fontAlgn="base">
              <a:lnSpc>
                <a:spcPct val="80000"/>
              </a:lnSpc>
              <a:spcBef>
                <a:spcPct val="0"/>
              </a:spcBef>
              <a:spcAft>
                <a:spcPct val="0"/>
              </a:spcAft>
              <a:defRPr sz="4000">
                <a:solidFill>
                  <a:srgbClr val="FFFFFF"/>
                </a:solidFill>
                <a:latin typeface="Arial Rounded MT Bold" pitchFamily="34" charset="0"/>
              </a:defRPr>
            </a:lvl8pPr>
            <a:lvl9pPr marL="1828800" algn="ctr" rtl="0" fontAlgn="base">
              <a:lnSpc>
                <a:spcPct val="80000"/>
              </a:lnSpc>
              <a:spcBef>
                <a:spcPct val="0"/>
              </a:spcBef>
              <a:spcAft>
                <a:spcPct val="0"/>
              </a:spcAft>
              <a:defRPr sz="4000">
                <a:solidFill>
                  <a:srgbClr val="FFFFFF"/>
                </a:solidFill>
                <a:latin typeface="Arial Rounded MT Bold" pitchFamily="34" charset="0"/>
              </a:defRPr>
            </a:lvl9pPr>
          </a:lstStyle>
          <a:p>
            <a:pPr algn="l"/>
            <a:r>
              <a:rPr lang="de-DE" sz="4800" dirty="0" smtClean="0">
                <a:ln>
                  <a:solidFill>
                    <a:schemeClr val="accent3">
                      <a:lumMod val="10000"/>
                    </a:schemeClr>
                  </a:solidFill>
                </a:ln>
                <a:solidFill>
                  <a:schemeClr val="bg1"/>
                </a:solidFill>
              </a:rPr>
              <a:t>III. Glaube hat Zukunft</a:t>
            </a:r>
            <a:endParaRPr lang="de-CH" sz="4800" dirty="0">
              <a:ln>
                <a:solidFill>
                  <a:schemeClr val="accent3">
                    <a:lumMod val="10000"/>
                  </a:schemeClr>
                </a:solidFill>
              </a:ln>
              <a:solidFill>
                <a:schemeClr val="bg1"/>
              </a:solidFill>
            </a:endParaRPr>
          </a:p>
        </p:txBody>
      </p:sp>
    </p:spTree>
    <p:extLst>
      <p:ext uri="{BB962C8B-B14F-4D97-AF65-F5344CB8AC3E}">
        <p14:creationId xmlns:p14="http://schemas.microsoft.com/office/powerpoint/2010/main" val="1099984775"/>
      </p:ext>
    </p:extLst>
  </p:cSld>
  <p:clrMapOvr>
    <a:masterClrMapping/>
  </p:clrMapOvr>
  <p:transition spd="slow">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7504" y="260648"/>
            <a:ext cx="8929911" cy="2308324"/>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dirty="0">
                <a:ln>
                  <a:solidFill>
                    <a:srgbClr val="000000"/>
                  </a:solidFill>
                </a:ln>
                <a:ea typeface="+mn-ea"/>
                <a:cs typeface="+mn-cs"/>
              </a:rPr>
              <a:t>Da sagte der Herr zu Abram: »Verlass deine Heimat, deine Sippe und die Familie deines Vaters und zieh in das Land, das ich dir zeigen </a:t>
            </a:r>
            <a:r>
              <a:rPr lang="de-CH" sz="3600" kern="1200" dirty="0" smtClean="0">
                <a:ln>
                  <a:solidFill>
                    <a:srgbClr val="000000"/>
                  </a:solidFill>
                </a:ln>
                <a:ea typeface="+mn-ea"/>
                <a:cs typeface="+mn-cs"/>
              </a:rPr>
              <a:t>werde!»</a:t>
            </a:r>
            <a:endParaRPr lang="de-CH" sz="3600" kern="1200" dirty="0">
              <a:ln>
                <a:solidFill>
                  <a:srgbClr val="000000"/>
                </a:solidFill>
              </a:ln>
              <a:ea typeface="+mn-ea"/>
              <a:cs typeface="+mn-cs"/>
            </a:endParaRPr>
          </a:p>
        </p:txBody>
      </p:sp>
      <p:sp>
        <p:nvSpPr>
          <p:cNvPr id="744451" name="Rectangle 3"/>
          <p:cNvSpPr>
            <a:spLocks noChangeArrowheads="1"/>
          </p:cNvSpPr>
          <p:nvPr/>
        </p:nvSpPr>
        <p:spPr bwMode="auto">
          <a:xfrm>
            <a:off x="3143331" y="2996952"/>
            <a:ext cx="5663803" cy="52322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800" dirty="0" smtClean="0">
                <a:ln>
                  <a:solidFill>
                    <a:srgbClr val="000000"/>
                  </a:solidFill>
                </a:ln>
                <a:solidFill>
                  <a:srgbClr val="FFFFFF"/>
                </a:solidFill>
                <a:latin typeface="Arial Rounded MT Bold" pitchFamily="34" charset="0"/>
              </a:rPr>
              <a:t>1.Mose 12,1</a:t>
            </a:r>
            <a:endParaRPr lang="de-CH" sz="28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162618933"/>
      </p:ext>
    </p:extLst>
  </p:cSld>
  <p:clrMapOvr>
    <a:masterClrMapping/>
  </p:clrMapOvr>
  <p:transition spd="slow">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7504" y="188640"/>
            <a:ext cx="8929911" cy="3416320"/>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dirty="0" smtClean="0">
                <a:ln>
                  <a:solidFill>
                    <a:srgbClr val="000000"/>
                  </a:solidFill>
                </a:ln>
                <a:ea typeface="+mn-ea"/>
                <a:cs typeface="+mn-cs"/>
              </a:rPr>
              <a:t>«Ich </a:t>
            </a:r>
            <a:r>
              <a:rPr lang="de-CH" sz="3600" kern="1200" dirty="0">
                <a:ln>
                  <a:solidFill>
                    <a:srgbClr val="000000"/>
                  </a:solidFill>
                </a:ln>
                <a:ea typeface="+mn-ea"/>
                <a:cs typeface="+mn-cs"/>
              </a:rPr>
              <a:t>will dich segnen und dich zum Stammvater eines mächtigen Volkes machen. Dein Name soll in aller Welt berühmt sein. An dir soll sichtbar werden, was es bedeutet, wenn ich jemand segne</a:t>
            </a:r>
            <a:r>
              <a:rPr lang="de-CH" sz="3600" kern="1200" dirty="0" smtClean="0">
                <a:ln>
                  <a:solidFill>
                    <a:srgbClr val="000000"/>
                  </a:solidFill>
                </a:ln>
                <a:ea typeface="+mn-ea"/>
                <a:cs typeface="+mn-cs"/>
              </a:rPr>
              <a:t>.»</a:t>
            </a:r>
            <a:endParaRPr lang="de-CH" sz="3600" kern="1200" dirty="0">
              <a:ln>
                <a:solidFill>
                  <a:srgbClr val="000000"/>
                </a:solidFill>
              </a:ln>
              <a:ea typeface="+mn-ea"/>
              <a:cs typeface="+mn-cs"/>
            </a:endParaRPr>
          </a:p>
        </p:txBody>
      </p:sp>
      <p:sp>
        <p:nvSpPr>
          <p:cNvPr id="744451" name="Rectangle 3"/>
          <p:cNvSpPr>
            <a:spLocks noChangeArrowheads="1"/>
          </p:cNvSpPr>
          <p:nvPr/>
        </p:nvSpPr>
        <p:spPr bwMode="auto">
          <a:xfrm>
            <a:off x="3112499" y="4869160"/>
            <a:ext cx="5663803" cy="52322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800" dirty="0" smtClean="0">
                <a:ln>
                  <a:solidFill>
                    <a:srgbClr val="000000"/>
                  </a:solidFill>
                </a:ln>
                <a:solidFill>
                  <a:srgbClr val="FFFFFF"/>
                </a:solidFill>
                <a:latin typeface="Arial Rounded MT Bold" pitchFamily="34" charset="0"/>
              </a:rPr>
              <a:t>1.Mose 12,2</a:t>
            </a:r>
            <a:endParaRPr lang="de-CH" sz="28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305768547"/>
      </p:ext>
    </p:extLst>
  </p:cSld>
  <p:clrMapOvr>
    <a:masterClrMapping/>
  </p:clrMapOvr>
  <p:transition spd="slow">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7504" y="56813"/>
            <a:ext cx="8929911" cy="4524315"/>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dirty="0" smtClean="0">
                <a:ln>
                  <a:solidFill>
                    <a:srgbClr val="000000"/>
                  </a:solidFill>
                </a:ln>
                <a:ea typeface="+mn-ea"/>
                <a:cs typeface="+mn-cs"/>
              </a:rPr>
              <a:t>«Alle</a:t>
            </a:r>
            <a:r>
              <a:rPr lang="de-CH" sz="3600" kern="1200" dirty="0">
                <a:ln>
                  <a:solidFill>
                    <a:srgbClr val="000000"/>
                  </a:solidFill>
                </a:ln>
                <a:ea typeface="+mn-ea"/>
                <a:cs typeface="+mn-cs"/>
              </a:rPr>
              <a:t>, die dir und deinen Nachkommen Gutes wünschen, haben auch von mir Gutes zu erwarten. Aber wenn jemand euch Böses wünscht, bringe ich Unglück über ihn. Alle Völker der Erde werden Glück und Segen erlangen, wenn sie dir und </a:t>
            </a:r>
            <a:r>
              <a:rPr lang="de-CH" sz="3600" kern="1200" dirty="0" smtClean="0">
                <a:ln>
                  <a:solidFill>
                    <a:srgbClr val="000000"/>
                  </a:solidFill>
                </a:ln>
                <a:ea typeface="+mn-ea"/>
                <a:cs typeface="+mn-cs"/>
              </a:rPr>
              <a:t>deinem </a:t>
            </a:r>
            <a:r>
              <a:rPr lang="de-CH" sz="3600" kern="1200" dirty="0">
                <a:ln>
                  <a:solidFill>
                    <a:srgbClr val="000000"/>
                  </a:solidFill>
                </a:ln>
                <a:ea typeface="+mn-ea"/>
                <a:cs typeface="+mn-cs"/>
              </a:rPr>
              <a:t>Nachkommen wohlgesonnen sind.«</a:t>
            </a:r>
          </a:p>
        </p:txBody>
      </p:sp>
      <p:sp>
        <p:nvSpPr>
          <p:cNvPr id="744451" name="Rectangle 3"/>
          <p:cNvSpPr>
            <a:spLocks noChangeArrowheads="1"/>
          </p:cNvSpPr>
          <p:nvPr/>
        </p:nvSpPr>
        <p:spPr bwMode="auto">
          <a:xfrm>
            <a:off x="3112499" y="4869160"/>
            <a:ext cx="5663803" cy="52322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800" dirty="0" smtClean="0">
                <a:ln>
                  <a:solidFill>
                    <a:srgbClr val="000000"/>
                  </a:solidFill>
                </a:ln>
                <a:solidFill>
                  <a:srgbClr val="FFFFFF"/>
                </a:solidFill>
                <a:latin typeface="Arial Rounded MT Bold" pitchFamily="34" charset="0"/>
              </a:rPr>
              <a:t>1.Mose 12,3</a:t>
            </a:r>
            <a:endParaRPr lang="de-CH" sz="28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619274189"/>
      </p:ext>
    </p:extLst>
  </p:cSld>
  <p:clrMapOvr>
    <a:masterClrMapping/>
  </p:clrMapOvr>
  <p:transition spd="slow">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238594" name="Rectangle 2"/>
          <p:cNvSpPr>
            <a:spLocks noGrp="1" noChangeArrowheads="1"/>
          </p:cNvSpPr>
          <p:nvPr>
            <p:ph type="ctrTitle"/>
          </p:nvPr>
        </p:nvSpPr>
        <p:spPr>
          <a:xfrm>
            <a:off x="107504" y="116632"/>
            <a:ext cx="8928992" cy="1865126"/>
          </a:xfrm>
          <a:noFill/>
        </p:spPr>
        <p:txBody>
          <a:bodyPr wrap="square" anchor="t">
            <a:spAutoFit/>
          </a:bodyPr>
          <a:lstStyle/>
          <a:p>
            <a:pPr marL="1117600" indent="-1117600" algn="l">
              <a:buFontTx/>
              <a:buAutoNum type="romanUcPeriod"/>
            </a:pPr>
            <a:r>
              <a:rPr lang="de-DE" sz="4800" dirty="0" smtClean="0">
                <a:ln>
                  <a:solidFill>
                    <a:schemeClr val="accent3">
                      <a:lumMod val="10000"/>
                    </a:schemeClr>
                  </a:solidFill>
                </a:ln>
                <a:solidFill>
                  <a:schemeClr val="bg1"/>
                </a:solidFill>
              </a:rPr>
              <a:t>Glaube funktioniert, indem ich mit Gott zusammenwirke</a:t>
            </a:r>
            <a:endParaRPr lang="de-CH" sz="4800" dirty="0">
              <a:ln>
                <a:solidFill>
                  <a:schemeClr val="accent3">
                    <a:lumMod val="10000"/>
                  </a:schemeClr>
                </a:solidFill>
              </a:ln>
              <a:solidFill>
                <a:schemeClr val="bg1"/>
              </a:solidFill>
            </a:endParaRPr>
          </a:p>
        </p:txBody>
      </p:sp>
    </p:spTree>
    <p:extLst>
      <p:ext uri="{BB962C8B-B14F-4D97-AF65-F5344CB8AC3E}">
        <p14:creationId xmlns:p14="http://schemas.microsoft.com/office/powerpoint/2010/main" val="1121602577"/>
      </p:ext>
    </p:extLst>
  </p:cSld>
  <p:clrMapOvr>
    <a:masterClrMapping/>
  </p:clrMapOvr>
  <p:transition spd="slow">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7504" y="188640"/>
            <a:ext cx="8929911" cy="1754326"/>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dirty="0" smtClean="0">
                <a:ln>
                  <a:solidFill>
                    <a:srgbClr val="000000"/>
                  </a:solidFill>
                </a:ln>
                <a:ea typeface="+mn-ea"/>
                <a:cs typeface="+mn-cs"/>
              </a:rPr>
              <a:t>«Verlass </a:t>
            </a:r>
            <a:r>
              <a:rPr lang="de-CH" sz="3600" kern="1200" dirty="0">
                <a:ln>
                  <a:solidFill>
                    <a:srgbClr val="000000"/>
                  </a:solidFill>
                </a:ln>
                <a:ea typeface="+mn-ea"/>
                <a:cs typeface="+mn-cs"/>
              </a:rPr>
              <a:t>deine Heimat, deine Sippe und die Familie deines Vaters und zieh in das Land, das ich dir zeigen </a:t>
            </a:r>
            <a:r>
              <a:rPr lang="de-CH" sz="3600" kern="1200" dirty="0" smtClean="0">
                <a:ln>
                  <a:solidFill>
                    <a:srgbClr val="000000"/>
                  </a:solidFill>
                </a:ln>
                <a:ea typeface="+mn-ea"/>
                <a:cs typeface="+mn-cs"/>
              </a:rPr>
              <a:t>werde!»</a:t>
            </a:r>
            <a:endParaRPr lang="de-CH" sz="3600" kern="1200" dirty="0">
              <a:ln>
                <a:solidFill>
                  <a:srgbClr val="000000"/>
                </a:solidFill>
              </a:ln>
              <a:ea typeface="+mn-ea"/>
              <a:cs typeface="+mn-cs"/>
            </a:endParaRPr>
          </a:p>
        </p:txBody>
      </p:sp>
      <p:sp>
        <p:nvSpPr>
          <p:cNvPr id="744451" name="Rectangle 3"/>
          <p:cNvSpPr>
            <a:spLocks noChangeArrowheads="1"/>
          </p:cNvSpPr>
          <p:nvPr/>
        </p:nvSpPr>
        <p:spPr bwMode="auto">
          <a:xfrm>
            <a:off x="3143331" y="2204864"/>
            <a:ext cx="5663803" cy="52322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800" dirty="0" smtClean="0">
                <a:ln>
                  <a:solidFill>
                    <a:srgbClr val="000000"/>
                  </a:solidFill>
                </a:ln>
                <a:solidFill>
                  <a:srgbClr val="FFFFFF"/>
                </a:solidFill>
                <a:latin typeface="Arial Rounded MT Bold" pitchFamily="34" charset="0"/>
              </a:rPr>
              <a:t>1.Mose 12,1</a:t>
            </a:r>
            <a:endParaRPr lang="de-CH" sz="28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4271295335"/>
      </p:ext>
    </p:extLst>
  </p:cSld>
  <p:clrMapOvr>
    <a:masterClrMapping/>
  </p:clrMapOvr>
  <p:transition spd="slow">
    <p:wipe dir="r"/>
  </p:transition>
  <p:timing>
    <p:tnLst>
      <p:par>
        <p:cTn id="1" dur="indefinite" restart="never" nodeType="tmRoot"/>
      </p:par>
    </p:tnLst>
  </p:timing>
</p:sld>
</file>

<file path=ppt/theme/theme1.xml><?xml version="1.0" encoding="utf-8"?>
<a:theme xmlns:a="http://schemas.openxmlformats.org/drawingml/2006/main" name="01072134">
  <a:themeElements>
    <a:clrScheme name="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fontScheme name="01072134">
      <a:majorFont>
        <a:latin typeface="Arial Rounded MT Bold"/>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rgbClr val="000000"/>
          </a:outerShdw>
        </a:effectLst>
      </a:spPr>
      <a:bodyPr vert="horz" wrap="square" lIns="91440" tIns="45720" rIns="91440" bIns="45720" numCol="1" anchor="t" anchorCtr="0" compatLnSpc="1">
        <a:prstTxWarp prst="textNoShape">
          <a:avLst/>
        </a:prstTxWarp>
        <a:spAutoFit/>
      </a:bodyPr>
      <a:lstStyle>
        <a:defPPr marL="0" marR="0" indent="0" algn="r" defTabSz="914400" rtl="0" eaLnBrk="1" fontAlgn="base" latinLnBrk="0" hangingPunct="1">
          <a:lnSpc>
            <a:spcPct val="100000"/>
          </a:lnSpc>
          <a:spcBef>
            <a:spcPct val="0"/>
          </a:spcBef>
          <a:spcAft>
            <a:spcPct val="0"/>
          </a:spcAft>
          <a:buClrTx/>
          <a:buSzTx/>
          <a:buFontTx/>
          <a:buNone/>
          <a:tabLst/>
          <a:defRPr kumimoji="0" lang="de-CH" sz="4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rgbClr val="000000"/>
          </a:outerShdw>
        </a:effectLst>
      </a:spPr>
      <a:bodyPr vert="horz" wrap="square" lIns="91440" tIns="45720" rIns="91440" bIns="45720" numCol="1" anchor="t" anchorCtr="0" compatLnSpc="1">
        <a:prstTxWarp prst="textNoShape">
          <a:avLst/>
        </a:prstTxWarp>
        <a:spAutoFit/>
      </a:bodyPr>
      <a:lstStyle>
        <a:defPPr marL="0" marR="0" indent="0" algn="r" defTabSz="914400" rtl="0" eaLnBrk="1" fontAlgn="base" latinLnBrk="0" hangingPunct="1">
          <a:lnSpc>
            <a:spcPct val="100000"/>
          </a:lnSpc>
          <a:spcBef>
            <a:spcPct val="0"/>
          </a:spcBef>
          <a:spcAft>
            <a:spcPct val="0"/>
          </a:spcAft>
          <a:buClrTx/>
          <a:buSzTx/>
          <a:buFontTx/>
          <a:buNone/>
          <a:tabLst/>
          <a:defRPr kumimoji="0" lang="de-CH" sz="4800" b="0" i="0" u="none" strike="noStrike" cap="none" normalizeH="0" baseline="0" smtClean="0">
            <a:ln>
              <a:noFill/>
            </a:ln>
            <a:solidFill>
              <a:schemeClr val="tx1"/>
            </a:solidFill>
            <a:effectLst/>
            <a:latin typeface="Arial" charset="0"/>
          </a:defRPr>
        </a:defPPr>
      </a:lstStyle>
    </a:lnDef>
  </a:objectDefaults>
  <a:extraClrSchemeLst>
    <a:extraClrScheme>
      <a:clrScheme name="01072134 1">
        <a:dk1>
          <a:srgbClr val="000000"/>
        </a:dk1>
        <a:lt1>
          <a:srgbClr val="FFFFFF"/>
        </a:lt1>
        <a:dk2>
          <a:srgbClr val="000000"/>
        </a:dk2>
        <a:lt2>
          <a:srgbClr val="333333"/>
        </a:lt2>
        <a:accent1>
          <a:srgbClr val="C0C0C0"/>
        </a:accent1>
        <a:accent2>
          <a:srgbClr val="808080"/>
        </a:accent2>
        <a:accent3>
          <a:srgbClr val="FFFFFF"/>
        </a:accent3>
        <a:accent4>
          <a:srgbClr val="000000"/>
        </a:accent4>
        <a:accent5>
          <a:srgbClr val="DCDCDC"/>
        </a:accent5>
        <a:accent6>
          <a:srgbClr val="737373"/>
        </a:accent6>
        <a:hlink>
          <a:srgbClr val="4D4D4D"/>
        </a:hlink>
        <a:folHlink>
          <a:srgbClr val="F8F8F8"/>
        </a:folHlink>
      </a:clrScheme>
      <a:clrMap bg1="lt1" tx1="dk1" bg2="lt2" tx2="dk2" accent1="accent1" accent2="accent2" accent3="accent3" accent4="accent4" accent5="accent5" accent6="accent6" hlink="hlink" folHlink="folHlink"/>
    </a:extraClrScheme>
    <a:extraClrScheme>
      <a:clrScheme name="01072134 2">
        <a:dk1>
          <a:srgbClr val="006699"/>
        </a:dk1>
        <a:lt1>
          <a:srgbClr val="FFFFFF"/>
        </a:lt1>
        <a:dk2>
          <a:srgbClr val="000000"/>
        </a:dk2>
        <a:lt2>
          <a:srgbClr val="808080"/>
        </a:lt2>
        <a:accent1>
          <a:srgbClr val="B1CFE7"/>
        </a:accent1>
        <a:accent2>
          <a:srgbClr val="CCCCFF"/>
        </a:accent2>
        <a:accent3>
          <a:srgbClr val="FFFFFF"/>
        </a:accent3>
        <a:accent4>
          <a:srgbClr val="005682"/>
        </a:accent4>
        <a:accent5>
          <a:srgbClr val="D5E4F1"/>
        </a:accent5>
        <a:accent6>
          <a:srgbClr val="B9B9E7"/>
        </a:accent6>
        <a:hlink>
          <a:srgbClr val="4274BE"/>
        </a:hlink>
        <a:folHlink>
          <a:srgbClr val="AF67FF"/>
        </a:folHlink>
      </a:clrScheme>
      <a:clrMap bg1="lt1" tx1="dk1" bg2="lt2" tx2="dk2" accent1="accent1" accent2="accent2" accent3="accent3" accent4="accent4" accent5="accent5" accent6="accent6" hlink="hlink" folHlink="folHlink"/>
    </a:extraClrScheme>
    <a:extraClrScheme>
      <a:clrScheme name="01072134 3">
        <a:dk1>
          <a:srgbClr val="003366"/>
        </a:dk1>
        <a:lt1>
          <a:srgbClr val="DEF6F1"/>
        </a:lt1>
        <a:dk2>
          <a:srgbClr val="003366"/>
        </a:dk2>
        <a:lt2>
          <a:srgbClr val="969696"/>
        </a:lt2>
        <a:accent1>
          <a:srgbClr val="FFFFFF"/>
        </a:accent1>
        <a:accent2>
          <a:srgbClr val="9CCAF0"/>
        </a:accent2>
        <a:accent3>
          <a:srgbClr val="ECFAF7"/>
        </a:accent3>
        <a:accent4>
          <a:srgbClr val="002A56"/>
        </a:accent4>
        <a:accent5>
          <a:srgbClr val="FFFFFF"/>
        </a:accent5>
        <a:accent6>
          <a:srgbClr val="8DB7D9"/>
        </a:accent6>
        <a:hlink>
          <a:srgbClr val="0066CC"/>
        </a:hlink>
        <a:folHlink>
          <a:srgbClr val="5F5F5F"/>
        </a:folHlink>
      </a:clrScheme>
      <a:clrMap bg1="lt1" tx1="dk1" bg2="lt2" tx2="dk2" accent1="accent1" accent2="accent2" accent3="accent3" accent4="accent4" accent5="accent5" accent6="accent6" hlink="hlink" folHlink="folHlink"/>
    </a:extraClrScheme>
    <a:extraClrScheme>
      <a:clrScheme name="01072134 4">
        <a:dk1>
          <a:srgbClr val="003366"/>
        </a:dk1>
        <a:lt1>
          <a:srgbClr val="FFFFD9"/>
        </a:lt1>
        <a:dk2>
          <a:srgbClr val="336699"/>
        </a:dk2>
        <a:lt2>
          <a:srgbClr val="777777"/>
        </a:lt2>
        <a:accent1>
          <a:srgbClr val="ECF9FE"/>
        </a:accent1>
        <a:accent2>
          <a:srgbClr val="2569A7"/>
        </a:accent2>
        <a:accent3>
          <a:srgbClr val="FFFFE9"/>
        </a:accent3>
        <a:accent4>
          <a:srgbClr val="002A56"/>
        </a:accent4>
        <a:accent5>
          <a:srgbClr val="F4FBFE"/>
        </a:accent5>
        <a:accent6>
          <a:srgbClr val="205E97"/>
        </a:accent6>
        <a:hlink>
          <a:srgbClr val="0099CC"/>
        </a:hlink>
        <a:folHlink>
          <a:srgbClr val="FF9900"/>
        </a:folHlink>
      </a:clrScheme>
      <a:clrMap bg1="lt1" tx1="dk1" bg2="lt2" tx2="dk2" accent1="accent1" accent2="accent2" accent3="accent3" accent4="accent4" accent5="accent5" accent6="accent6" hlink="hlink" folHlink="folHlink"/>
    </a:extraClrScheme>
    <a:extraClrScheme>
      <a:clrScheme name="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clrMap bg1="lt1" tx1="dk1" bg2="lt2" tx2="dk2" accent1="accent1" accent2="accent2" accent3="accent3" accent4="accent4" accent5="accent5" accent6="accent6" hlink="hlink" folHlink="folHlink"/>
    </a:extraClrScheme>
    <a:extraClrScheme>
      <a:clrScheme name="01072134 6">
        <a:dk1>
          <a:srgbClr val="005A58"/>
        </a:dk1>
        <a:lt1>
          <a:srgbClr val="006699"/>
        </a:lt1>
        <a:dk2>
          <a:srgbClr val="0058B8"/>
        </a:dk2>
        <a:lt2>
          <a:srgbClr val="336699"/>
        </a:lt2>
        <a:accent1>
          <a:srgbClr val="98BED8"/>
        </a:accent1>
        <a:accent2>
          <a:srgbClr val="6D6FC7"/>
        </a:accent2>
        <a:accent3>
          <a:srgbClr val="AAB4D8"/>
        </a:accent3>
        <a:accent4>
          <a:srgbClr val="005682"/>
        </a:accent4>
        <a:accent5>
          <a:srgbClr val="CADBE9"/>
        </a:accent5>
        <a:accent6>
          <a:srgbClr val="6264B4"/>
        </a:accent6>
        <a:hlink>
          <a:srgbClr val="CCECFF"/>
        </a:hlink>
        <a:folHlink>
          <a:srgbClr val="0033CC"/>
        </a:folHlink>
      </a:clrScheme>
      <a:clrMap bg1="dk2" tx1="lt1" bg2="dk1" tx2="lt2" accent1="accent1" accent2="accent2" accent3="accent3" accent4="accent4" accent5="accent5" accent6="accent6" hlink="hlink" folHlink="folHlink"/>
    </a:extraClrScheme>
    <a:extraClrScheme>
      <a:clrScheme name="01072134 7">
        <a:dk1>
          <a:srgbClr val="336699"/>
        </a:dk1>
        <a:lt1>
          <a:srgbClr val="C0C0C0"/>
        </a:lt1>
        <a:dk2>
          <a:srgbClr val="49718D"/>
        </a:dk2>
        <a:lt2>
          <a:srgbClr val="5C1F00"/>
        </a:lt2>
        <a:accent1>
          <a:srgbClr val="DDDDDD"/>
        </a:accent1>
        <a:accent2>
          <a:srgbClr val="BE7960"/>
        </a:accent2>
        <a:accent3>
          <a:srgbClr val="DCDCDC"/>
        </a:accent3>
        <a:accent4>
          <a:srgbClr val="2A5682"/>
        </a:accent4>
        <a:accent5>
          <a:srgbClr val="EBEBEB"/>
        </a:accent5>
        <a:accent6>
          <a:srgbClr val="AC6D56"/>
        </a:accent6>
        <a:hlink>
          <a:srgbClr val="65A0BD"/>
        </a:hlink>
        <a:folHlink>
          <a:srgbClr val="D3A219"/>
        </a:folHlink>
      </a:clrScheme>
      <a:clrMap bg1="lt1" tx1="dk1" bg2="lt2" tx2="dk2" accent1="accent1" accent2="accent2" accent3="accent3" accent4="accent4" accent5="accent5" accent6="accent6" hlink="hlink" folHlink="folHlink"/>
    </a:extraClrScheme>
    <a:extraClrScheme>
      <a:clrScheme name="01072134 8">
        <a:dk1>
          <a:srgbClr val="336699"/>
        </a:dk1>
        <a:lt1>
          <a:srgbClr val="0099CC"/>
        </a:lt1>
        <a:dk2>
          <a:srgbClr val="000066"/>
        </a:dk2>
        <a:lt2>
          <a:srgbClr val="336699"/>
        </a:lt2>
        <a:accent1>
          <a:srgbClr val="336699"/>
        </a:accent1>
        <a:accent2>
          <a:srgbClr val="DDDDDD"/>
        </a:accent2>
        <a:accent3>
          <a:srgbClr val="AAAAB8"/>
        </a:accent3>
        <a:accent4>
          <a:srgbClr val="0082AE"/>
        </a:accent4>
        <a:accent5>
          <a:srgbClr val="ADB8CA"/>
        </a:accent5>
        <a:accent6>
          <a:srgbClr val="C8C8C8"/>
        </a:accent6>
        <a:hlink>
          <a:srgbClr val="7AC3EC"/>
        </a:hlink>
        <a:folHlink>
          <a:srgbClr val="D7EAFF"/>
        </a:folHlink>
      </a:clrScheme>
      <a:clrMap bg1="dk2" tx1="lt1" bg2="dk1" tx2="lt2" accent1="accent1" accent2="accent2" accent3="accent3" accent4="accent4" accent5="accent5" accent6="accent6" hlink="hlink" folHlink="folHlink"/>
    </a:extraClrScheme>
    <a:extraClrScheme>
      <a:clrScheme name="01072134 9">
        <a:dk1>
          <a:srgbClr val="2846A4"/>
        </a:dk1>
        <a:lt1>
          <a:srgbClr val="566272"/>
        </a:lt1>
        <a:dk2>
          <a:srgbClr val="004B70"/>
        </a:dk2>
        <a:lt2>
          <a:srgbClr val="777777"/>
        </a:lt2>
        <a:accent1>
          <a:srgbClr val="9CA5AA"/>
        </a:accent1>
        <a:accent2>
          <a:srgbClr val="88B2D2"/>
        </a:accent2>
        <a:accent3>
          <a:srgbClr val="B4B7BC"/>
        </a:accent3>
        <a:accent4>
          <a:srgbClr val="213A8B"/>
        </a:accent4>
        <a:accent5>
          <a:srgbClr val="CBCFD2"/>
        </a:accent5>
        <a:accent6>
          <a:srgbClr val="7BA1BE"/>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01072134 10">
        <a:dk1>
          <a:srgbClr val="003366"/>
        </a:dk1>
        <a:lt1>
          <a:srgbClr val="FFFFFF"/>
        </a:lt1>
        <a:dk2>
          <a:srgbClr val="003366"/>
        </a:dk2>
        <a:lt2>
          <a:srgbClr val="808080"/>
        </a:lt2>
        <a:accent1>
          <a:srgbClr val="B7D6E7"/>
        </a:accent1>
        <a:accent2>
          <a:srgbClr val="24446A"/>
        </a:accent2>
        <a:accent3>
          <a:srgbClr val="FFFFFF"/>
        </a:accent3>
        <a:accent4>
          <a:srgbClr val="002A56"/>
        </a:accent4>
        <a:accent5>
          <a:srgbClr val="D8E8F1"/>
        </a:accent5>
        <a:accent6>
          <a:srgbClr val="203D5F"/>
        </a:accent6>
        <a:hlink>
          <a:srgbClr val="518FB1"/>
        </a:hlink>
        <a:folHlink>
          <a:srgbClr val="333333"/>
        </a:folHlink>
      </a:clrScheme>
      <a:clrMap bg1="lt1" tx1="dk1" bg2="lt2" tx2="dk2" accent1="accent1" accent2="accent2" accent3="accent3" accent4="accent4" accent5="accent5" accent6="accent6" hlink="hlink" folHlink="folHlink"/>
    </a:extraClrScheme>
    <a:extraClrScheme>
      <a:clrScheme name="01072134 11">
        <a:dk1>
          <a:srgbClr val="336699"/>
        </a:dk1>
        <a:lt1>
          <a:srgbClr val="FFFFFF"/>
        </a:lt1>
        <a:dk2>
          <a:srgbClr val="003399"/>
        </a:dk2>
        <a:lt2>
          <a:srgbClr val="969696"/>
        </a:lt2>
        <a:accent1>
          <a:srgbClr val="CCECFF"/>
        </a:accent1>
        <a:accent2>
          <a:srgbClr val="6A90BA"/>
        </a:accent2>
        <a:accent3>
          <a:srgbClr val="FFFFFF"/>
        </a:accent3>
        <a:accent4>
          <a:srgbClr val="2A5682"/>
        </a:accent4>
        <a:accent5>
          <a:srgbClr val="E2F4FF"/>
        </a:accent5>
        <a:accent6>
          <a:srgbClr val="5F82A8"/>
        </a:accent6>
        <a:hlink>
          <a:srgbClr val="CC3300"/>
        </a:hlink>
        <a:folHlink>
          <a:srgbClr val="336699"/>
        </a:folHlink>
      </a:clrScheme>
      <a:clrMap bg1="lt1" tx1="dk1" bg2="lt2" tx2="dk2" accent1="accent1" accent2="accent2" accent3="accent3" accent4="accent4" accent5="accent5" accent6="accent6" hlink="hlink" folHlink="folHlink"/>
    </a:extraClrScheme>
    <a:extraClrScheme>
      <a:clrScheme name="01072134 12">
        <a:dk1>
          <a:srgbClr val="4D4D4D"/>
        </a:dk1>
        <a:lt1>
          <a:srgbClr val="666699"/>
        </a:lt1>
        <a:dk2>
          <a:srgbClr val="36587E"/>
        </a:dk2>
        <a:lt2>
          <a:srgbClr val="3E3E5C"/>
        </a:lt2>
        <a:accent1>
          <a:srgbClr val="90AFCC"/>
        </a:accent1>
        <a:accent2>
          <a:srgbClr val="2170AB"/>
        </a:accent2>
        <a:accent3>
          <a:srgbClr val="B8B8CA"/>
        </a:accent3>
        <a:accent4>
          <a:srgbClr val="404040"/>
        </a:accent4>
        <a:accent5>
          <a:srgbClr val="C6D4E2"/>
        </a:accent5>
        <a:accent6>
          <a:srgbClr val="1D659B"/>
        </a:accent6>
        <a:hlink>
          <a:srgbClr val="A8CCF0"/>
        </a:hlink>
        <a:folHlink>
          <a:srgbClr val="DDDDDD"/>
        </a:folHlink>
      </a:clrScheme>
      <a:clrMap bg1="lt1" tx1="dk1" bg2="lt2" tx2="dk2" accent1="accent1" accent2="accent2" accent3="accent3" accent4="accent4" accent5="accent5" accent6="accent6" hlink="hlink" folHlink="folHlink"/>
    </a:extraClrScheme>
    <a:extraClrScheme>
      <a:clrScheme name="01072134 13">
        <a:dk1>
          <a:srgbClr val="2D5C8B"/>
        </a:dk1>
        <a:lt1>
          <a:srgbClr val="E0EAF4"/>
        </a:lt1>
        <a:dk2>
          <a:srgbClr val="35648B"/>
        </a:dk2>
        <a:lt2>
          <a:srgbClr val="2D2015"/>
        </a:lt2>
        <a:accent1>
          <a:srgbClr val="92A4B0"/>
        </a:accent1>
        <a:accent2>
          <a:srgbClr val="8F5F2F"/>
        </a:accent2>
        <a:accent3>
          <a:srgbClr val="EDF3F8"/>
        </a:accent3>
        <a:accent4>
          <a:srgbClr val="254D76"/>
        </a:accent4>
        <a:accent5>
          <a:srgbClr val="C7CFD4"/>
        </a:accent5>
        <a:accent6>
          <a:srgbClr val="81552A"/>
        </a:accent6>
        <a:hlink>
          <a:srgbClr val="EADF7A"/>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01072134">
  <a:themeElements>
    <a:clrScheme name="1_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fontScheme name="1_01072134">
      <a:majorFont>
        <a:latin typeface="Arial Rounded MT Bold"/>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rgbClr val="000000"/>
          </a:outerShdw>
        </a:effectLst>
      </a:spPr>
      <a:bodyPr vert="horz" wrap="square" lIns="91440" tIns="45720" rIns="91440" bIns="45720" numCol="1" anchor="t" anchorCtr="0" compatLnSpc="1">
        <a:prstTxWarp prst="textNoShape">
          <a:avLst/>
        </a:prstTxWarp>
        <a:spAutoFit/>
      </a:bodyPr>
      <a:lstStyle>
        <a:defPPr marL="0" marR="0" indent="0" algn="r" defTabSz="914400" rtl="0" eaLnBrk="1" fontAlgn="base" latinLnBrk="0" hangingPunct="1">
          <a:lnSpc>
            <a:spcPct val="100000"/>
          </a:lnSpc>
          <a:spcBef>
            <a:spcPct val="0"/>
          </a:spcBef>
          <a:spcAft>
            <a:spcPct val="0"/>
          </a:spcAft>
          <a:buClrTx/>
          <a:buSzTx/>
          <a:buFontTx/>
          <a:buNone/>
          <a:tabLst/>
          <a:defRPr kumimoji="0" lang="de-CH" sz="4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rgbClr val="000000"/>
          </a:outerShdw>
        </a:effectLst>
      </a:spPr>
      <a:bodyPr vert="horz" wrap="square" lIns="91440" tIns="45720" rIns="91440" bIns="45720" numCol="1" anchor="t" anchorCtr="0" compatLnSpc="1">
        <a:prstTxWarp prst="textNoShape">
          <a:avLst/>
        </a:prstTxWarp>
        <a:spAutoFit/>
      </a:bodyPr>
      <a:lstStyle>
        <a:defPPr marL="0" marR="0" indent="0" algn="r" defTabSz="914400" rtl="0" eaLnBrk="1" fontAlgn="base" latinLnBrk="0" hangingPunct="1">
          <a:lnSpc>
            <a:spcPct val="100000"/>
          </a:lnSpc>
          <a:spcBef>
            <a:spcPct val="0"/>
          </a:spcBef>
          <a:spcAft>
            <a:spcPct val="0"/>
          </a:spcAft>
          <a:buClrTx/>
          <a:buSzTx/>
          <a:buFontTx/>
          <a:buNone/>
          <a:tabLst/>
          <a:defRPr kumimoji="0" lang="de-CH" sz="4800" b="0" i="0" u="none" strike="noStrike" cap="none" normalizeH="0" baseline="0" smtClean="0">
            <a:ln>
              <a:noFill/>
            </a:ln>
            <a:solidFill>
              <a:schemeClr val="tx1"/>
            </a:solidFill>
            <a:effectLst/>
            <a:latin typeface="Arial" charset="0"/>
          </a:defRPr>
        </a:defPPr>
      </a:lstStyle>
    </a:lnDef>
  </a:objectDefaults>
  <a:extraClrSchemeLst>
    <a:extraClrScheme>
      <a:clrScheme name="1_01072134 1">
        <a:dk1>
          <a:srgbClr val="000000"/>
        </a:dk1>
        <a:lt1>
          <a:srgbClr val="FFFFFF"/>
        </a:lt1>
        <a:dk2>
          <a:srgbClr val="000000"/>
        </a:dk2>
        <a:lt2>
          <a:srgbClr val="333333"/>
        </a:lt2>
        <a:accent1>
          <a:srgbClr val="C0C0C0"/>
        </a:accent1>
        <a:accent2>
          <a:srgbClr val="808080"/>
        </a:accent2>
        <a:accent3>
          <a:srgbClr val="FFFFFF"/>
        </a:accent3>
        <a:accent4>
          <a:srgbClr val="000000"/>
        </a:accent4>
        <a:accent5>
          <a:srgbClr val="DCDCDC"/>
        </a:accent5>
        <a:accent6>
          <a:srgbClr val="737373"/>
        </a:accent6>
        <a:hlink>
          <a:srgbClr val="4D4D4D"/>
        </a:hlink>
        <a:folHlink>
          <a:srgbClr val="F8F8F8"/>
        </a:folHlink>
      </a:clrScheme>
      <a:clrMap bg1="lt1" tx1="dk1" bg2="lt2" tx2="dk2" accent1="accent1" accent2="accent2" accent3="accent3" accent4="accent4" accent5="accent5" accent6="accent6" hlink="hlink" folHlink="folHlink"/>
    </a:extraClrScheme>
    <a:extraClrScheme>
      <a:clrScheme name="1_01072134 2">
        <a:dk1>
          <a:srgbClr val="006699"/>
        </a:dk1>
        <a:lt1>
          <a:srgbClr val="FFFFFF"/>
        </a:lt1>
        <a:dk2>
          <a:srgbClr val="000000"/>
        </a:dk2>
        <a:lt2>
          <a:srgbClr val="808080"/>
        </a:lt2>
        <a:accent1>
          <a:srgbClr val="B1CFE7"/>
        </a:accent1>
        <a:accent2>
          <a:srgbClr val="CCCCFF"/>
        </a:accent2>
        <a:accent3>
          <a:srgbClr val="FFFFFF"/>
        </a:accent3>
        <a:accent4>
          <a:srgbClr val="005682"/>
        </a:accent4>
        <a:accent5>
          <a:srgbClr val="D5E4F1"/>
        </a:accent5>
        <a:accent6>
          <a:srgbClr val="B9B9E7"/>
        </a:accent6>
        <a:hlink>
          <a:srgbClr val="4274BE"/>
        </a:hlink>
        <a:folHlink>
          <a:srgbClr val="AF67FF"/>
        </a:folHlink>
      </a:clrScheme>
      <a:clrMap bg1="lt1" tx1="dk1" bg2="lt2" tx2="dk2" accent1="accent1" accent2="accent2" accent3="accent3" accent4="accent4" accent5="accent5" accent6="accent6" hlink="hlink" folHlink="folHlink"/>
    </a:extraClrScheme>
    <a:extraClrScheme>
      <a:clrScheme name="1_01072134 3">
        <a:dk1>
          <a:srgbClr val="003366"/>
        </a:dk1>
        <a:lt1>
          <a:srgbClr val="DEF6F1"/>
        </a:lt1>
        <a:dk2>
          <a:srgbClr val="003366"/>
        </a:dk2>
        <a:lt2>
          <a:srgbClr val="969696"/>
        </a:lt2>
        <a:accent1>
          <a:srgbClr val="FFFFFF"/>
        </a:accent1>
        <a:accent2>
          <a:srgbClr val="9CCAF0"/>
        </a:accent2>
        <a:accent3>
          <a:srgbClr val="ECFAF7"/>
        </a:accent3>
        <a:accent4>
          <a:srgbClr val="002A56"/>
        </a:accent4>
        <a:accent5>
          <a:srgbClr val="FFFFFF"/>
        </a:accent5>
        <a:accent6>
          <a:srgbClr val="8DB7D9"/>
        </a:accent6>
        <a:hlink>
          <a:srgbClr val="0066CC"/>
        </a:hlink>
        <a:folHlink>
          <a:srgbClr val="5F5F5F"/>
        </a:folHlink>
      </a:clrScheme>
      <a:clrMap bg1="lt1" tx1="dk1" bg2="lt2" tx2="dk2" accent1="accent1" accent2="accent2" accent3="accent3" accent4="accent4" accent5="accent5" accent6="accent6" hlink="hlink" folHlink="folHlink"/>
    </a:extraClrScheme>
    <a:extraClrScheme>
      <a:clrScheme name="1_01072134 4">
        <a:dk1>
          <a:srgbClr val="003366"/>
        </a:dk1>
        <a:lt1>
          <a:srgbClr val="FFFFD9"/>
        </a:lt1>
        <a:dk2>
          <a:srgbClr val="336699"/>
        </a:dk2>
        <a:lt2>
          <a:srgbClr val="777777"/>
        </a:lt2>
        <a:accent1>
          <a:srgbClr val="ECF9FE"/>
        </a:accent1>
        <a:accent2>
          <a:srgbClr val="2569A7"/>
        </a:accent2>
        <a:accent3>
          <a:srgbClr val="FFFFE9"/>
        </a:accent3>
        <a:accent4>
          <a:srgbClr val="002A56"/>
        </a:accent4>
        <a:accent5>
          <a:srgbClr val="F4FBFE"/>
        </a:accent5>
        <a:accent6>
          <a:srgbClr val="205E97"/>
        </a:accent6>
        <a:hlink>
          <a:srgbClr val="0099CC"/>
        </a:hlink>
        <a:folHlink>
          <a:srgbClr val="FF9900"/>
        </a:folHlink>
      </a:clrScheme>
      <a:clrMap bg1="lt1" tx1="dk1" bg2="lt2" tx2="dk2" accent1="accent1" accent2="accent2" accent3="accent3" accent4="accent4" accent5="accent5" accent6="accent6" hlink="hlink" folHlink="folHlink"/>
    </a:extraClrScheme>
    <a:extraClrScheme>
      <a:clrScheme name="1_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clrMap bg1="lt1" tx1="dk1" bg2="lt2" tx2="dk2" accent1="accent1" accent2="accent2" accent3="accent3" accent4="accent4" accent5="accent5" accent6="accent6" hlink="hlink" folHlink="folHlink"/>
    </a:extraClrScheme>
    <a:extraClrScheme>
      <a:clrScheme name="1_01072134 6">
        <a:dk1>
          <a:srgbClr val="005A58"/>
        </a:dk1>
        <a:lt1>
          <a:srgbClr val="006699"/>
        </a:lt1>
        <a:dk2>
          <a:srgbClr val="0058B8"/>
        </a:dk2>
        <a:lt2>
          <a:srgbClr val="336699"/>
        </a:lt2>
        <a:accent1>
          <a:srgbClr val="98BED8"/>
        </a:accent1>
        <a:accent2>
          <a:srgbClr val="6D6FC7"/>
        </a:accent2>
        <a:accent3>
          <a:srgbClr val="AAB4D8"/>
        </a:accent3>
        <a:accent4>
          <a:srgbClr val="005682"/>
        </a:accent4>
        <a:accent5>
          <a:srgbClr val="CADBE9"/>
        </a:accent5>
        <a:accent6>
          <a:srgbClr val="6264B4"/>
        </a:accent6>
        <a:hlink>
          <a:srgbClr val="CCECFF"/>
        </a:hlink>
        <a:folHlink>
          <a:srgbClr val="0033CC"/>
        </a:folHlink>
      </a:clrScheme>
      <a:clrMap bg1="dk2" tx1="lt1" bg2="dk1" tx2="lt2" accent1="accent1" accent2="accent2" accent3="accent3" accent4="accent4" accent5="accent5" accent6="accent6" hlink="hlink" folHlink="folHlink"/>
    </a:extraClrScheme>
    <a:extraClrScheme>
      <a:clrScheme name="1_01072134 7">
        <a:dk1>
          <a:srgbClr val="336699"/>
        </a:dk1>
        <a:lt1>
          <a:srgbClr val="C0C0C0"/>
        </a:lt1>
        <a:dk2>
          <a:srgbClr val="49718D"/>
        </a:dk2>
        <a:lt2>
          <a:srgbClr val="5C1F00"/>
        </a:lt2>
        <a:accent1>
          <a:srgbClr val="DDDDDD"/>
        </a:accent1>
        <a:accent2>
          <a:srgbClr val="BE7960"/>
        </a:accent2>
        <a:accent3>
          <a:srgbClr val="DCDCDC"/>
        </a:accent3>
        <a:accent4>
          <a:srgbClr val="2A5682"/>
        </a:accent4>
        <a:accent5>
          <a:srgbClr val="EBEBEB"/>
        </a:accent5>
        <a:accent6>
          <a:srgbClr val="AC6D56"/>
        </a:accent6>
        <a:hlink>
          <a:srgbClr val="65A0BD"/>
        </a:hlink>
        <a:folHlink>
          <a:srgbClr val="D3A219"/>
        </a:folHlink>
      </a:clrScheme>
      <a:clrMap bg1="lt1" tx1="dk1" bg2="lt2" tx2="dk2" accent1="accent1" accent2="accent2" accent3="accent3" accent4="accent4" accent5="accent5" accent6="accent6" hlink="hlink" folHlink="folHlink"/>
    </a:extraClrScheme>
    <a:extraClrScheme>
      <a:clrScheme name="1_01072134 8">
        <a:dk1>
          <a:srgbClr val="336699"/>
        </a:dk1>
        <a:lt1>
          <a:srgbClr val="0099CC"/>
        </a:lt1>
        <a:dk2>
          <a:srgbClr val="000066"/>
        </a:dk2>
        <a:lt2>
          <a:srgbClr val="336699"/>
        </a:lt2>
        <a:accent1>
          <a:srgbClr val="336699"/>
        </a:accent1>
        <a:accent2>
          <a:srgbClr val="DDDDDD"/>
        </a:accent2>
        <a:accent3>
          <a:srgbClr val="AAAAB8"/>
        </a:accent3>
        <a:accent4>
          <a:srgbClr val="0082AE"/>
        </a:accent4>
        <a:accent5>
          <a:srgbClr val="ADB8CA"/>
        </a:accent5>
        <a:accent6>
          <a:srgbClr val="C8C8C8"/>
        </a:accent6>
        <a:hlink>
          <a:srgbClr val="7AC3EC"/>
        </a:hlink>
        <a:folHlink>
          <a:srgbClr val="D7EAFF"/>
        </a:folHlink>
      </a:clrScheme>
      <a:clrMap bg1="dk2" tx1="lt1" bg2="dk1" tx2="lt2" accent1="accent1" accent2="accent2" accent3="accent3" accent4="accent4" accent5="accent5" accent6="accent6" hlink="hlink" folHlink="folHlink"/>
    </a:extraClrScheme>
    <a:extraClrScheme>
      <a:clrScheme name="1_01072134 9">
        <a:dk1>
          <a:srgbClr val="2846A4"/>
        </a:dk1>
        <a:lt1>
          <a:srgbClr val="566272"/>
        </a:lt1>
        <a:dk2>
          <a:srgbClr val="004B70"/>
        </a:dk2>
        <a:lt2>
          <a:srgbClr val="777777"/>
        </a:lt2>
        <a:accent1>
          <a:srgbClr val="9CA5AA"/>
        </a:accent1>
        <a:accent2>
          <a:srgbClr val="88B2D2"/>
        </a:accent2>
        <a:accent3>
          <a:srgbClr val="B4B7BC"/>
        </a:accent3>
        <a:accent4>
          <a:srgbClr val="213A8B"/>
        </a:accent4>
        <a:accent5>
          <a:srgbClr val="CBCFD2"/>
        </a:accent5>
        <a:accent6>
          <a:srgbClr val="7BA1BE"/>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1_01072134 10">
        <a:dk1>
          <a:srgbClr val="003366"/>
        </a:dk1>
        <a:lt1>
          <a:srgbClr val="FFFFFF"/>
        </a:lt1>
        <a:dk2>
          <a:srgbClr val="003366"/>
        </a:dk2>
        <a:lt2>
          <a:srgbClr val="808080"/>
        </a:lt2>
        <a:accent1>
          <a:srgbClr val="B7D6E7"/>
        </a:accent1>
        <a:accent2>
          <a:srgbClr val="24446A"/>
        </a:accent2>
        <a:accent3>
          <a:srgbClr val="FFFFFF"/>
        </a:accent3>
        <a:accent4>
          <a:srgbClr val="002A56"/>
        </a:accent4>
        <a:accent5>
          <a:srgbClr val="D8E8F1"/>
        </a:accent5>
        <a:accent6>
          <a:srgbClr val="203D5F"/>
        </a:accent6>
        <a:hlink>
          <a:srgbClr val="518FB1"/>
        </a:hlink>
        <a:folHlink>
          <a:srgbClr val="333333"/>
        </a:folHlink>
      </a:clrScheme>
      <a:clrMap bg1="lt1" tx1="dk1" bg2="lt2" tx2="dk2" accent1="accent1" accent2="accent2" accent3="accent3" accent4="accent4" accent5="accent5" accent6="accent6" hlink="hlink" folHlink="folHlink"/>
    </a:extraClrScheme>
    <a:extraClrScheme>
      <a:clrScheme name="1_01072134 11">
        <a:dk1>
          <a:srgbClr val="336699"/>
        </a:dk1>
        <a:lt1>
          <a:srgbClr val="FFFFFF"/>
        </a:lt1>
        <a:dk2>
          <a:srgbClr val="003399"/>
        </a:dk2>
        <a:lt2>
          <a:srgbClr val="969696"/>
        </a:lt2>
        <a:accent1>
          <a:srgbClr val="CCECFF"/>
        </a:accent1>
        <a:accent2>
          <a:srgbClr val="6A90BA"/>
        </a:accent2>
        <a:accent3>
          <a:srgbClr val="FFFFFF"/>
        </a:accent3>
        <a:accent4>
          <a:srgbClr val="2A5682"/>
        </a:accent4>
        <a:accent5>
          <a:srgbClr val="E2F4FF"/>
        </a:accent5>
        <a:accent6>
          <a:srgbClr val="5F82A8"/>
        </a:accent6>
        <a:hlink>
          <a:srgbClr val="CC3300"/>
        </a:hlink>
        <a:folHlink>
          <a:srgbClr val="336699"/>
        </a:folHlink>
      </a:clrScheme>
      <a:clrMap bg1="lt1" tx1="dk1" bg2="lt2" tx2="dk2" accent1="accent1" accent2="accent2" accent3="accent3" accent4="accent4" accent5="accent5" accent6="accent6" hlink="hlink" folHlink="folHlink"/>
    </a:extraClrScheme>
    <a:extraClrScheme>
      <a:clrScheme name="1_01072134 12">
        <a:dk1>
          <a:srgbClr val="4D4D4D"/>
        </a:dk1>
        <a:lt1>
          <a:srgbClr val="666699"/>
        </a:lt1>
        <a:dk2>
          <a:srgbClr val="36587E"/>
        </a:dk2>
        <a:lt2>
          <a:srgbClr val="3E3E5C"/>
        </a:lt2>
        <a:accent1>
          <a:srgbClr val="90AFCC"/>
        </a:accent1>
        <a:accent2>
          <a:srgbClr val="2170AB"/>
        </a:accent2>
        <a:accent3>
          <a:srgbClr val="B8B8CA"/>
        </a:accent3>
        <a:accent4>
          <a:srgbClr val="404040"/>
        </a:accent4>
        <a:accent5>
          <a:srgbClr val="C6D4E2"/>
        </a:accent5>
        <a:accent6>
          <a:srgbClr val="1D659B"/>
        </a:accent6>
        <a:hlink>
          <a:srgbClr val="A8CCF0"/>
        </a:hlink>
        <a:folHlink>
          <a:srgbClr val="DDDDDD"/>
        </a:folHlink>
      </a:clrScheme>
      <a:clrMap bg1="lt1" tx1="dk1" bg2="lt2" tx2="dk2" accent1="accent1" accent2="accent2" accent3="accent3" accent4="accent4" accent5="accent5" accent6="accent6" hlink="hlink" folHlink="folHlink"/>
    </a:extraClrScheme>
    <a:extraClrScheme>
      <a:clrScheme name="1_01072134 13">
        <a:dk1>
          <a:srgbClr val="2D5C8B"/>
        </a:dk1>
        <a:lt1>
          <a:srgbClr val="E0EAF4"/>
        </a:lt1>
        <a:dk2>
          <a:srgbClr val="35648B"/>
        </a:dk2>
        <a:lt2>
          <a:srgbClr val="2D2015"/>
        </a:lt2>
        <a:accent1>
          <a:srgbClr val="92A4B0"/>
        </a:accent1>
        <a:accent2>
          <a:srgbClr val="8F5F2F"/>
        </a:accent2>
        <a:accent3>
          <a:srgbClr val="EDF3F8"/>
        </a:accent3>
        <a:accent4>
          <a:srgbClr val="254D76"/>
        </a:accent4>
        <a:accent5>
          <a:srgbClr val="C7CFD4"/>
        </a:accent5>
        <a:accent6>
          <a:srgbClr val="81552A"/>
        </a:accent6>
        <a:hlink>
          <a:srgbClr val="EADF7A"/>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643</Words>
  <Application>Microsoft Office PowerPoint</Application>
  <PresentationFormat>Bildschirmpräsentation (4:3)</PresentationFormat>
  <Paragraphs>54</Paragraphs>
  <Slides>28</Slides>
  <Notes>0</Notes>
  <HiddenSlides>0</HiddenSlides>
  <MMClips>0</MMClips>
  <ScaleCrop>false</ScaleCrop>
  <HeadingPairs>
    <vt:vector size="4" baseType="variant">
      <vt:variant>
        <vt:lpstr>Design</vt:lpstr>
      </vt:variant>
      <vt:variant>
        <vt:i4>2</vt:i4>
      </vt:variant>
      <vt:variant>
        <vt:lpstr>Folientitel</vt:lpstr>
      </vt:variant>
      <vt:variant>
        <vt:i4>28</vt:i4>
      </vt:variant>
    </vt:vector>
  </HeadingPairs>
  <TitlesOfParts>
    <vt:vector size="30" baseType="lpstr">
      <vt:lpstr>01072134</vt:lpstr>
      <vt:lpstr>1_01072134</vt:lpstr>
      <vt:lpstr>Wie Glaube funktioniert</vt:lpstr>
      <vt:lpstr>I.   Glaube wird geweckt</vt:lpstr>
      <vt:lpstr>I.   Glaube wird geweckt</vt:lpstr>
      <vt:lpstr>I.   Glaube wird geweckt</vt:lpstr>
      <vt:lpstr>Da sagte der Herr zu Abram: »Verlass deine Heimat, deine Sippe und die Familie deines Vaters und zieh in das Land, das ich dir zeigen werde!»</vt:lpstr>
      <vt:lpstr>«Ich will dich segnen und dich zum Stammvater eines mächtigen Volkes machen. Dein Name soll in aller Welt berühmt sein. An dir soll sichtbar werden, was es bedeutet, wenn ich jemand segne.»</vt:lpstr>
      <vt:lpstr>«Alle, die dir und deinen Nachkommen Gutes wünschen, haben auch von mir Gutes zu erwarten. Aber wenn jemand euch Böses wünscht, bringe ich Unglück über ihn. Alle Völker der Erde werden Glück und Segen erlangen, wenn sie dir und deinem Nachkommen wohlgesonnen sind.«</vt:lpstr>
      <vt:lpstr>Glaube funktioniert, indem ich mit Gott zusammenwirke</vt:lpstr>
      <vt:lpstr>«Verlass deine Heimat, deine Sippe und die Familie deines Vaters und zieh in das Land, das ich dir zeigen werde!»</vt:lpstr>
      <vt:lpstr>„Wie kam es, dass Noah nach Gottes Anweisungen eine Arche baute, um seine Familie zu retten? Der Grund dafür war sein Glaube. Noah nahm die göttliche Warnung ernst, obwohl von dem angedrohten Unheil noch nichts zu sehen war.“</vt:lpstr>
      <vt:lpstr>„Die Engel sind alle nur Diener, Wesen der unsichtbaren Welt, die denen zu Hilfe geschickt werden, die am kommenden Heil teilhaben sollen, dem Erbe, das Gott uns schenkt.“</vt:lpstr>
      <vt:lpstr>„Wisst ihr denn nicht, dass die, die zu Gottes Volk gehören, einmal die Welt richten werden? Die ganze Welt muss im Gericht vor euch erscheinen!“</vt:lpstr>
      <vt:lpstr>„Ich suchte überall nach einem, der in die Bresche springen und die Mauer um mein Volk vor dem Einsturz bewahren würde, damit ich es nicht vernichten müsste; aber ich fand keinen.“</vt:lpstr>
      <vt:lpstr>„Ich bin die Dienerin des Herrn. Was du gesagt hast, soll mit mir geschehen.“</vt:lpstr>
      <vt:lpstr>II.   Glaube funktioniert, indem ich alles auf einen Namen setze</vt:lpstr>
      <vt:lpstr>«Alle, die dir und deinen Nachkommen Gutes wünschen, haben auch von mir Gutes zu erwarten. Aber wenn jemand euch Böses wünscht, bringe ich Unglück über ihn.«</vt:lpstr>
      <vt:lpstr>«Alle Völker der Erde werden Glück und Segen erlangen, wenn sie dir und deinem Nachkommen wohlgesonnen sind.«</vt:lpstr>
      <vt:lpstr>„Durch deinen Nachkommen sollen alle Völker auf Erden gesegnet werden, weil du meiner Stimme gehorcht hast.“</vt:lpstr>
      <vt:lpstr>„Genauso verhält es sich mit den Zusagen, die Abraham und seiner Nachkommenschaft gemacht wurden. Übrigens sagt Gott nicht: »… und deinen Nachkommen« – als würde es sich um eine grosse Zahl handeln. Vielmehr ist nur von einem Einzigen die Rede: »deinem Nachkommen«, und dieser Eine ist Christus.“ </vt:lpstr>
      <vt:lpstr>„Wenn ihr aber zu Christus gehört, seid ihr auch Nachkommen Abrahams und seid damit – entsprechend der Zusage, die Gott ihm gegeben hat – Abrahams rechtmässige Erben.“</vt:lpstr>
      <vt:lpstr>„Wer an den Sohn glaubt, hat das ewige Leben.“</vt:lpstr>
      <vt:lpstr>„Bei niemand anderem ist Rettung zu finden; unter dem ganzen Himmel ist uns Menschen kein anderer Name gegeben, durch den wir gerettet werden können.“</vt:lpstr>
      <vt:lpstr>„Das Fundament ist bereits gelegt, und niemand kann je ein anderes legen. Dieses Fundament ist Jesus Christus.“</vt:lpstr>
      <vt:lpstr>„Wer mit dem Sohn verbunden ist, hat das Leben.“ </vt:lpstr>
      <vt:lpstr>„Jesus Christus ist immer derselbe – gestern, heute und in alle Ewigkeit.“</vt:lpstr>
      <vt:lpstr>Schlussgedanke </vt:lpstr>
      <vt:lpstr>„Es gibt nämlich nur einen Gott, und es gibt auch nur einen Vermittler zwischen Gott und den Menschen – den, der selbst ein Mensch geworden ist, Jesus Christus.“</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Abraham - das Vorbild des Glaubens - Teil 2/4 - Wie Glaube funktioniert - Folien</dc:title>
  <dc:creator>Jürg Birnstiel</dc:creator>
  <cp:lastModifiedBy>Me</cp:lastModifiedBy>
  <cp:revision>1003</cp:revision>
  <cp:lastPrinted>1601-01-01T00:00:00Z</cp:lastPrinted>
  <dcterms:created xsi:type="dcterms:W3CDTF">2005-04-13T18:10:29Z</dcterms:created>
  <dcterms:modified xsi:type="dcterms:W3CDTF">2011-07-14T19:37:07Z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TC010721341031</vt:lpwstr>
  </property>
</Properties>
</file>