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0"/>
  </p:notesMasterIdLst>
  <p:sldIdLst>
    <p:sldId id="256" r:id="rId3"/>
    <p:sldId id="921" r:id="rId4"/>
    <p:sldId id="1074" r:id="rId5"/>
    <p:sldId id="430" r:id="rId6"/>
    <p:sldId id="1048" r:id="rId7"/>
    <p:sldId id="1060" r:id="rId8"/>
    <p:sldId id="1075" r:id="rId9"/>
    <p:sldId id="1076" r:id="rId10"/>
    <p:sldId id="1077" r:id="rId11"/>
    <p:sldId id="1087" r:id="rId12"/>
    <p:sldId id="1088" r:id="rId13"/>
    <p:sldId id="1037" r:id="rId14"/>
    <p:sldId id="1078" r:id="rId15"/>
    <p:sldId id="1079" r:id="rId16"/>
    <p:sldId id="1065" r:id="rId17"/>
    <p:sldId id="1081" r:id="rId18"/>
    <p:sldId id="1082" r:id="rId19"/>
    <p:sldId id="1083" r:id="rId20"/>
    <p:sldId id="1080" r:id="rId21"/>
    <p:sldId id="1084" r:id="rId22"/>
    <p:sldId id="1085" r:id="rId23"/>
    <p:sldId id="1086" r:id="rId24"/>
    <p:sldId id="1089" r:id="rId25"/>
    <p:sldId id="263" r:id="rId26"/>
    <p:sldId id="1070" r:id="rId27"/>
    <p:sldId id="1073" r:id="rId28"/>
    <p:sldId id="325" r:id="rId29"/>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FFFFFF"/>
    <a:srgbClr val="FFFF00"/>
    <a:srgbClr val="FFCC00"/>
    <a:srgbClr val="A50021"/>
    <a:srgbClr val="CC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4" autoAdjust="0"/>
    <p:restoredTop sz="90221" autoAdjust="0"/>
  </p:normalViewPr>
  <p:slideViewPr>
    <p:cSldViewPr>
      <p:cViewPr varScale="1">
        <p:scale>
          <a:sx n="119" d="100"/>
          <a:sy n="119"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ltLang="de-DE"/>
          </a:p>
        </p:txBody>
      </p:sp>
      <p:sp>
        <p:nvSpPr>
          <p:cNvPr id="416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ltLang="de-DE"/>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416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ltLang="de-DE"/>
          </a:p>
        </p:txBody>
      </p:sp>
      <p:sp>
        <p:nvSpPr>
          <p:cNvPr id="416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5EBE642-E049-46D9-AD90-C086A178C173}" type="slidenum">
              <a:rPr lang="de-DE" altLang="de-DE"/>
              <a:pPr>
                <a:defRPr/>
              </a:pPr>
              <a:t>‹Nr.›</a:t>
            </a:fld>
            <a:endParaRPr lang="de-DE" altLang="de-DE"/>
          </a:p>
        </p:txBody>
      </p:sp>
    </p:spTree>
    <p:extLst>
      <p:ext uri="{BB962C8B-B14F-4D97-AF65-F5344CB8AC3E}">
        <p14:creationId xmlns:p14="http://schemas.microsoft.com/office/powerpoint/2010/main" val="1502352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smtClean="0"/>
              <a:t>Titelmasterformat durch Klicken bearbeiten</a:t>
            </a:r>
          </a:p>
        </p:txBody>
      </p:sp>
      <p:sp>
        <p:nvSpPr>
          <p:cNvPr id="3075" name="Rectangle 3"/>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smtClean="0"/>
              <a:t>Formatvorlage des Untertitelmasters durch Klicken bearbeiten</a:t>
            </a:r>
          </a:p>
        </p:txBody>
      </p:sp>
      <p:sp>
        <p:nvSpPr>
          <p:cNvPr id="4" name="Rectangle 4"/>
          <p:cNvSpPr>
            <a:spLocks noGrp="1" noChangeArrowheads="1"/>
          </p:cNvSpPr>
          <p:nvPr>
            <p:ph type="dt" sz="half" idx="10"/>
          </p:nvPr>
        </p:nvSpPr>
        <p:spPr>
          <a:xfrm>
            <a:off x="228600" y="6248400"/>
            <a:ext cx="1905000" cy="457200"/>
          </a:xfrm>
        </p:spPr>
        <p:txBody>
          <a:bodyPr/>
          <a:lstStyle>
            <a:lvl1pPr>
              <a:defRPr smtClean="0"/>
            </a:lvl1pPr>
          </a:lstStyle>
          <a:p>
            <a:pPr>
              <a:defRPr/>
            </a:pPr>
            <a:endParaRPr lang="de-CH" altLang="de-DE"/>
          </a:p>
        </p:txBody>
      </p:sp>
      <p:sp>
        <p:nvSpPr>
          <p:cNvPr id="5" name="Rectangle 5"/>
          <p:cNvSpPr>
            <a:spLocks noGrp="1" noChangeArrowheads="1"/>
          </p:cNvSpPr>
          <p:nvPr>
            <p:ph type="ftr" sz="quarter" idx="11"/>
          </p:nvPr>
        </p:nvSpPr>
        <p:spPr>
          <a:xfrm>
            <a:off x="2362200" y="6248400"/>
            <a:ext cx="4343400" cy="457200"/>
          </a:xfrm>
        </p:spPr>
        <p:txBody>
          <a:bodyPr/>
          <a:lstStyle>
            <a:lvl1pPr>
              <a:defRPr smtClean="0"/>
            </a:lvl1pPr>
          </a:lstStyle>
          <a:p>
            <a:pPr>
              <a:defRPr/>
            </a:pPr>
            <a:endParaRPr lang="de-CH" altLang="de-DE"/>
          </a:p>
        </p:txBody>
      </p:sp>
      <p:sp>
        <p:nvSpPr>
          <p:cNvPr id="6" name="Rectangle 6"/>
          <p:cNvSpPr>
            <a:spLocks noGrp="1" noChangeArrowheads="1"/>
          </p:cNvSpPr>
          <p:nvPr>
            <p:ph type="sldNum" sz="quarter" idx="12"/>
          </p:nvPr>
        </p:nvSpPr>
        <p:spPr>
          <a:xfrm>
            <a:off x="7010400" y="6248400"/>
            <a:ext cx="1905000" cy="457200"/>
          </a:xfrm>
        </p:spPr>
        <p:txBody>
          <a:bodyPr/>
          <a:lstStyle>
            <a:lvl1pPr>
              <a:defRPr smtClean="0"/>
            </a:lvl1pPr>
          </a:lstStyle>
          <a:p>
            <a:pPr>
              <a:defRPr/>
            </a:pPr>
            <a:fld id="{3A8A079E-4726-4670-B6E1-04DF71E3624E}" type="slidenum">
              <a:rPr lang="de-CH" altLang="de-DE"/>
              <a:pPr>
                <a:defRPr/>
              </a:pPr>
              <a:t>‹Nr.›</a:t>
            </a:fld>
            <a:endParaRPr lang="de-CH" altLang="de-DE"/>
          </a:p>
        </p:txBody>
      </p:sp>
    </p:spTree>
    <p:extLst>
      <p:ext uri="{BB962C8B-B14F-4D97-AF65-F5344CB8AC3E}">
        <p14:creationId xmlns:p14="http://schemas.microsoft.com/office/powerpoint/2010/main" val="271031277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7C7C7E3C-CE6C-408E-90AD-05022D978F01}" type="slidenum">
              <a:rPr lang="de-CH" altLang="de-DE"/>
              <a:pPr>
                <a:defRPr/>
              </a:pPr>
              <a:t>‹Nr.›</a:t>
            </a:fld>
            <a:endParaRPr lang="de-CH" altLang="de-DE"/>
          </a:p>
        </p:txBody>
      </p:sp>
    </p:spTree>
    <p:extLst>
      <p:ext uri="{BB962C8B-B14F-4D97-AF65-F5344CB8AC3E}">
        <p14:creationId xmlns:p14="http://schemas.microsoft.com/office/powerpoint/2010/main" val="1567343281"/>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D90EE967-555D-4A69-9B66-995F0F924714}" type="slidenum">
              <a:rPr lang="de-CH" altLang="de-DE"/>
              <a:pPr>
                <a:defRPr/>
              </a:pPr>
              <a:t>‹Nr.›</a:t>
            </a:fld>
            <a:endParaRPr lang="de-CH" altLang="de-DE"/>
          </a:p>
        </p:txBody>
      </p:sp>
    </p:spTree>
    <p:extLst>
      <p:ext uri="{BB962C8B-B14F-4D97-AF65-F5344CB8AC3E}">
        <p14:creationId xmlns:p14="http://schemas.microsoft.com/office/powerpoint/2010/main" val="4254085200"/>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smtClean="0"/>
              <a:t>Titelmasterformat durch Klicken bearbeiten</a:t>
            </a:r>
          </a:p>
        </p:txBody>
      </p:sp>
      <p:sp>
        <p:nvSpPr>
          <p:cNvPr id="577539" name="Rectangle 3"/>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smtClean="0"/>
              <a:t>Formatvorlage des Untertitelmasters durch Klicken bearbeiten</a:t>
            </a:r>
          </a:p>
        </p:txBody>
      </p:sp>
      <p:sp>
        <p:nvSpPr>
          <p:cNvPr id="4" name="Rectangle 4"/>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smtClean="0">
                <a:solidFill>
                  <a:srgbClr val="FFFFFF"/>
                </a:solidFill>
                <a:latin typeface="+mj-lt"/>
              </a:defRPr>
            </a:lvl1pPr>
          </a:lstStyle>
          <a:p>
            <a:pPr>
              <a:defRPr/>
            </a:pPr>
            <a:endParaRPr lang="de-CH" altLang="de-DE"/>
          </a:p>
        </p:txBody>
      </p:sp>
      <p:sp>
        <p:nvSpPr>
          <p:cNvPr id="5" name="Rectangle 5"/>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smtClean="0">
                <a:solidFill>
                  <a:srgbClr val="FFFFFF"/>
                </a:solidFill>
              </a:defRPr>
            </a:lvl1pPr>
          </a:lstStyle>
          <a:p>
            <a:pPr>
              <a:defRPr/>
            </a:pPr>
            <a:endParaRPr lang="de-CH" altLang="de-DE"/>
          </a:p>
        </p:txBody>
      </p:sp>
      <p:sp>
        <p:nvSpPr>
          <p:cNvPr id="6" name="Rectangle 6"/>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smtClean="0">
                <a:solidFill>
                  <a:srgbClr val="FFFFFF"/>
                </a:solidFill>
              </a:defRPr>
            </a:lvl1pPr>
          </a:lstStyle>
          <a:p>
            <a:pPr>
              <a:defRPr/>
            </a:pPr>
            <a:fld id="{1A4C78C9-23C3-4B3A-BB88-A94507DE47F8}" type="slidenum">
              <a:rPr lang="de-CH" altLang="de-DE"/>
              <a:pPr>
                <a:defRPr/>
              </a:pPr>
              <a:t>‹Nr.›</a:t>
            </a:fld>
            <a:endParaRPr lang="de-CH" altLang="de-DE"/>
          </a:p>
        </p:txBody>
      </p:sp>
    </p:spTree>
    <p:extLst>
      <p:ext uri="{BB962C8B-B14F-4D97-AF65-F5344CB8AC3E}">
        <p14:creationId xmlns:p14="http://schemas.microsoft.com/office/powerpoint/2010/main" val="4169629616"/>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0EAE34D5-65C5-423D-A493-6D2083EE7597}" type="slidenum">
              <a:rPr lang="de-CH" altLang="de-DE"/>
              <a:pPr>
                <a:defRPr/>
              </a:pPr>
              <a:t>‹Nr.›</a:t>
            </a:fld>
            <a:endParaRPr lang="de-CH" altLang="de-DE"/>
          </a:p>
        </p:txBody>
      </p:sp>
    </p:spTree>
    <p:extLst>
      <p:ext uri="{BB962C8B-B14F-4D97-AF65-F5344CB8AC3E}">
        <p14:creationId xmlns:p14="http://schemas.microsoft.com/office/powerpoint/2010/main" val="1303116889"/>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4527BDA3-F961-4A4A-A8FC-A368E4EB3D7F}" type="slidenum">
              <a:rPr lang="de-CH" altLang="de-DE"/>
              <a:pPr>
                <a:defRPr/>
              </a:pPr>
              <a:t>‹Nr.›</a:t>
            </a:fld>
            <a:endParaRPr lang="de-CH" altLang="de-DE"/>
          </a:p>
        </p:txBody>
      </p:sp>
    </p:spTree>
    <p:extLst>
      <p:ext uri="{BB962C8B-B14F-4D97-AF65-F5344CB8AC3E}">
        <p14:creationId xmlns:p14="http://schemas.microsoft.com/office/powerpoint/2010/main" val="4007656254"/>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F7100B0A-8C37-43CA-9CCF-6CF566D33106}" type="slidenum">
              <a:rPr lang="de-CH" altLang="de-DE"/>
              <a:pPr>
                <a:defRPr/>
              </a:pPr>
              <a:t>‹Nr.›</a:t>
            </a:fld>
            <a:endParaRPr lang="de-CH" altLang="de-DE"/>
          </a:p>
        </p:txBody>
      </p:sp>
    </p:spTree>
    <p:extLst>
      <p:ext uri="{BB962C8B-B14F-4D97-AF65-F5344CB8AC3E}">
        <p14:creationId xmlns:p14="http://schemas.microsoft.com/office/powerpoint/2010/main" val="2982009187"/>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4F91F25E-398D-4993-A741-D2D9B8374B89}" type="slidenum">
              <a:rPr lang="de-CH" altLang="de-DE"/>
              <a:pPr>
                <a:defRPr/>
              </a:pPr>
              <a:t>‹Nr.›</a:t>
            </a:fld>
            <a:endParaRPr lang="de-CH" altLang="de-DE"/>
          </a:p>
        </p:txBody>
      </p:sp>
    </p:spTree>
    <p:extLst>
      <p:ext uri="{BB962C8B-B14F-4D97-AF65-F5344CB8AC3E}">
        <p14:creationId xmlns:p14="http://schemas.microsoft.com/office/powerpoint/2010/main" val="3960229290"/>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579BA113-6BBD-4D27-BA61-739F125A7233}" type="slidenum">
              <a:rPr lang="de-CH" altLang="de-DE"/>
              <a:pPr>
                <a:defRPr/>
              </a:pPr>
              <a:t>‹Nr.›</a:t>
            </a:fld>
            <a:endParaRPr lang="de-CH" altLang="de-DE"/>
          </a:p>
        </p:txBody>
      </p:sp>
    </p:spTree>
    <p:extLst>
      <p:ext uri="{BB962C8B-B14F-4D97-AF65-F5344CB8AC3E}">
        <p14:creationId xmlns:p14="http://schemas.microsoft.com/office/powerpoint/2010/main" val="1469162357"/>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8349B845-4EEF-4564-8AE7-EE023BD7809A}" type="slidenum">
              <a:rPr lang="de-CH" altLang="de-DE"/>
              <a:pPr>
                <a:defRPr/>
              </a:pPr>
              <a:t>‹Nr.›</a:t>
            </a:fld>
            <a:endParaRPr lang="de-CH" altLang="de-DE"/>
          </a:p>
        </p:txBody>
      </p:sp>
    </p:spTree>
    <p:extLst>
      <p:ext uri="{BB962C8B-B14F-4D97-AF65-F5344CB8AC3E}">
        <p14:creationId xmlns:p14="http://schemas.microsoft.com/office/powerpoint/2010/main" val="341630850"/>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CA847BC-19A8-4ACD-A7CA-D3FCB3E9BB1E}" type="slidenum">
              <a:rPr lang="de-CH" altLang="de-DE"/>
              <a:pPr>
                <a:defRPr/>
              </a:pPr>
              <a:t>‹Nr.›</a:t>
            </a:fld>
            <a:endParaRPr lang="de-CH" altLang="de-DE"/>
          </a:p>
        </p:txBody>
      </p:sp>
    </p:spTree>
    <p:extLst>
      <p:ext uri="{BB962C8B-B14F-4D97-AF65-F5344CB8AC3E}">
        <p14:creationId xmlns:p14="http://schemas.microsoft.com/office/powerpoint/2010/main" val="415670233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EC7A623E-2734-44FE-A084-B7FC5582BBD9}" type="slidenum">
              <a:rPr lang="de-CH" altLang="de-DE"/>
              <a:pPr>
                <a:defRPr/>
              </a:pPr>
              <a:t>‹Nr.›</a:t>
            </a:fld>
            <a:endParaRPr lang="de-CH" altLang="de-DE"/>
          </a:p>
        </p:txBody>
      </p:sp>
    </p:spTree>
    <p:extLst>
      <p:ext uri="{BB962C8B-B14F-4D97-AF65-F5344CB8AC3E}">
        <p14:creationId xmlns:p14="http://schemas.microsoft.com/office/powerpoint/2010/main" val="1616634382"/>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E18305A-869A-4154-83C8-A82262289496}" type="slidenum">
              <a:rPr lang="de-CH" altLang="de-DE"/>
              <a:pPr>
                <a:defRPr/>
              </a:pPr>
              <a:t>‹Nr.›</a:t>
            </a:fld>
            <a:endParaRPr lang="de-CH" altLang="de-DE"/>
          </a:p>
        </p:txBody>
      </p:sp>
    </p:spTree>
    <p:extLst>
      <p:ext uri="{BB962C8B-B14F-4D97-AF65-F5344CB8AC3E}">
        <p14:creationId xmlns:p14="http://schemas.microsoft.com/office/powerpoint/2010/main" val="3154393517"/>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1FF207E6-41CF-45BF-92A9-7849D3FFDE0B}" type="slidenum">
              <a:rPr lang="de-CH" altLang="de-DE"/>
              <a:pPr>
                <a:defRPr/>
              </a:pPr>
              <a:t>‹Nr.›</a:t>
            </a:fld>
            <a:endParaRPr lang="de-CH" altLang="de-DE"/>
          </a:p>
        </p:txBody>
      </p:sp>
    </p:spTree>
    <p:extLst>
      <p:ext uri="{BB962C8B-B14F-4D97-AF65-F5344CB8AC3E}">
        <p14:creationId xmlns:p14="http://schemas.microsoft.com/office/powerpoint/2010/main" val="4071915628"/>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28FB823-E0C2-4100-AB62-83102485D9A7}" type="slidenum">
              <a:rPr lang="de-CH" altLang="de-DE"/>
              <a:pPr>
                <a:defRPr/>
              </a:pPr>
              <a:t>‹Nr.›</a:t>
            </a:fld>
            <a:endParaRPr lang="de-CH" altLang="de-DE"/>
          </a:p>
        </p:txBody>
      </p:sp>
    </p:spTree>
    <p:extLst>
      <p:ext uri="{BB962C8B-B14F-4D97-AF65-F5344CB8AC3E}">
        <p14:creationId xmlns:p14="http://schemas.microsoft.com/office/powerpoint/2010/main" val="3219704641"/>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9711422-85FB-4B30-8048-A639D2DDF61C}" type="slidenum">
              <a:rPr lang="de-CH" altLang="de-DE"/>
              <a:pPr>
                <a:defRPr/>
              </a:pPr>
              <a:t>‹Nr.›</a:t>
            </a:fld>
            <a:endParaRPr lang="de-CH" altLang="de-DE"/>
          </a:p>
        </p:txBody>
      </p:sp>
    </p:spTree>
    <p:extLst>
      <p:ext uri="{BB962C8B-B14F-4D97-AF65-F5344CB8AC3E}">
        <p14:creationId xmlns:p14="http://schemas.microsoft.com/office/powerpoint/2010/main" val="2912823323"/>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BBBA0F38-620F-4A51-85A4-E903A102CA22}" type="slidenum">
              <a:rPr lang="de-CH" altLang="de-DE"/>
              <a:pPr>
                <a:defRPr/>
              </a:pPr>
              <a:t>‹Nr.›</a:t>
            </a:fld>
            <a:endParaRPr lang="de-CH" altLang="de-DE"/>
          </a:p>
        </p:txBody>
      </p:sp>
    </p:spTree>
    <p:extLst>
      <p:ext uri="{BB962C8B-B14F-4D97-AF65-F5344CB8AC3E}">
        <p14:creationId xmlns:p14="http://schemas.microsoft.com/office/powerpoint/2010/main" val="35256992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D98817CF-AB7B-4515-B249-4175BE75027F}" type="slidenum">
              <a:rPr lang="de-CH" altLang="de-DE"/>
              <a:pPr>
                <a:defRPr/>
              </a:pPr>
              <a:t>‹Nr.›</a:t>
            </a:fld>
            <a:endParaRPr lang="de-CH" altLang="de-DE"/>
          </a:p>
        </p:txBody>
      </p:sp>
    </p:spTree>
    <p:extLst>
      <p:ext uri="{BB962C8B-B14F-4D97-AF65-F5344CB8AC3E}">
        <p14:creationId xmlns:p14="http://schemas.microsoft.com/office/powerpoint/2010/main" val="322742536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E4ABA2BD-1DCC-43E2-BC0F-6EE17A7D15AB}" type="slidenum">
              <a:rPr lang="de-CH" altLang="de-DE"/>
              <a:pPr>
                <a:defRPr/>
              </a:pPr>
              <a:t>‹Nr.›</a:t>
            </a:fld>
            <a:endParaRPr lang="de-CH" altLang="de-DE"/>
          </a:p>
        </p:txBody>
      </p:sp>
    </p:spTree>
    <p:extLst>
      <p:ext uri="{BB962C8B-B14F-4D97-AF65-F5344CB8AC3E}">
        <p14:creationId xmlns:p14="http://schemas.microsoft.com/office/powerpoint/2010/main" val="233697072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5CB0ACF1-E089-4AEC-87C9-BA45822101D7}" type="slidenum">
              <a:rPr lang="de-CH" altLang="de-DE"/>
              <a:pPr>
                <a:defRPr/>
              </a:pPr>
              <a:t>‹Nr.›</a:t>
            </a:fld>
            <a:endParaRPr lang="de-CH" altLang="de-DE"/>
          </a:p>
        </p:txBody>
      </p:sp>
    </p:spTree>
    <p:extLst>
      <p:ext uri="{BB962C8B-B14F-4D97-AF65-F5344CB8AC3E}">
        <p14:creationId xmlns:p14="http://schemas.microsoft.com/office/powerpoint/2010/main" val="64922398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ED59DC9E-FA30-465A-AFF9-A4BDFBBE61C8}" type="slidenum">
              <a:rPr lang="de-CH" altLang="de-DE"/>
              <a:pPr>
                <a:defRPr/>
              </a:pPr>
              <a:t>‹Nr.›</a:t>
            </a:fld>
            <a:endParaRPr lang="de-CH" altLang="de-DE"/>
          </a:p>
        </p:txBody>
      </p:sp>
    </p:spTree>
    <p:extLst>
      <p:ext uri="{BB962C8B-B14F-4D97-AF65-F5344CB8AC3E}">
        <p14:creationId xmlns:p14="http://schemas.microsoft.com/office/powerpoint/2010/main" val="124921943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CD0130FD-CF69-4B45-B5B7-D03584B51ADC}" type="slidenum">
              <a:rPr lang="de-CH" altLang="de-DE"/>
              <a:pPr>
                <a:defRPr/>
              </a:pPr>
              <a:t>‹Nr.›</a:t>
            </a:fld>
            <a:endParaRPr lang="de-CH" altLang="de-DE"/>
          </a:p>
        </p:txBody>
      </p:sp>
    </p:spTree>
    <p:extLst>
      <p:ext uri="{BB962C8B-B14F-4D97-AF65-F5344CB8AC3E}">
        <p14:creationId xmlns:p14="http://schemas.microsoft.com/office/powerpoint/2010/main" val="80563622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1027"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Textmasterformate durch Klicken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1028"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1029"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1030"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5D558D5-071F-4071-8AA0-97EB08FC9163}"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ctr" rtl="0" eaLnBrk="0" fontAlgn="base" hangingPunct="0">
        <a:lnSpc>
          <a:spcPct val="80000"/>
        </a:lnSpc>
        <a:spcBef>
          <a:spcPct val="0"/>
        </a:spcBef>
        <a:spcAft>
          <a:spcPct val="0"/>
        </a:spcAft>
        <a:defRPr sz="40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ctr" rtl="0" fontAlgn="base">
        <a:lnSpc>
          <a:spcPct val="80000"/>
        </a:lnSpc>
        <a:spcBef>
          <a:spcPct val="0"/>
        </a:spcBef>
        <a:spcAft>
          <a:spcPct val="0"/>
        </a:spcAft>
        <a:defRPr sz="4000">
          <a:solidFill>
            <a:srgbClr val="FFFFFF"/>
          </a:solidFill>
          <a:latin typeface="Arial Rounded MT Bold" pitchFamily="34" charset="0"/>
        </a:defRPr>
      </a:lvl6pPr>
      <a:lvl7pPr marL="914400" algn="ctr" rtl="0" fontAlgn="base">
        <a:lnSpc>
          <a:spcPct val="80000"/>
        </a:lnSpc>
        <a:spcBef>
          <a:spcPct val="0"/>
        </a:spcBef>
        <a:spcAft>
          <a:spcPct val="0"/>
        </a:spcAft>
        <a:defRPr sz="4000">
          <a:solidFill>
            <a:srgbClr val="FFFFFF"/>
          </a:solidFill>
          <a:latin typeface="Arial Rounded MT Bold" pitchFamily="34" charset="0"/>
        </a:defRPr>
      </a:lvl7pPr>
      <a:lvl8pPr marL="1371600" algn="ctr" rtl="0" fontAlgn="base">
        <a:lnSpc>
          <a:spcPct val="80000"/>
        </a:lnSpc>
        <a:spcBef>
          <a:spcPct val="0"/>
        </a:spcBef>
        <a:spcAft>
          <a:spcPct val="0"/>
        </a:spcAft>
        <a:defRPr sz="4000">
          <a:solidFill>
            <a:srgbClr val="FFFFFF"/>
          </a:solidFill>
          <a:latin typeface="Arial Rounded MT Bold" pitchFamily="34" charset="0"/>
        </a:defRPr>
      </a:lvl8pPr>
      <a:lvl9pPr marL="1828800" algn="ctr"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2051"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Textmasterformate durch Klicken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576516"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576517"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576518"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74ADC08-2947-43E7-A5D2-507BCFFD08EC}"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slow">
    <p:wipe dir="r"/>
  </p:transition>
  <p:txStyles>
    <p:titleStyle>
      <a:lvl1pPr algn="l" rtl="0" eaLnBrk="0" fontAlgn="base" hangingPunct="0">
        <a:lnSpc>
          <a:spcPct val="80000"/>
        </a:lnSpc>
        <a:spcBef>
          <a:spcPct val="0"/>
        </a:spcBef>
        <a:spcAft>
          <a:spcPct val="0"/>
        </a:spcAft>
        <a:defRPr sz="40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9388" y="365125"/>
            <a:ext cx="8748712" cy="2578591"/>
          </a:xfrm>
          <a:noFill/>
        </p:spPr>
        <p:txBody>
          <a:bodyPr anchor="t">
            <a:spAutoFit/>
          </a:bodyPr>
          <a:lstStyle/>
          <a:p>
            <a:pPr algn="l" eaLnBrk="1" hangingPunct="1"/>
            <a:r>
              <a:rPr lang="de-DE" altLang="de-DE" sz="20000" dirty="0" smtClean="0">
                <a:solidFill>
                  <a:schemeClr val="bg1"/>
                </a:solidFill>
                <a:latin typeface="Univers LT Std 47 Cn Lt" pitchFamily="34" charset="0"/>
              </a:rPr>
              <a:t>Danke! </a:t>
            </a:r>
            <a:endParaRPr lang="de-CH" altLang="de-DE" sz="20000" dirty="0" smtClean="0">
              <a:solidFill>
                <a:schemeClr val="bg1"/>
              </a:solidFill>
              <a:latin typeface="Univers LT Std 47 Cn Lt" pitchFamily="34" charset="0"/>
            </a:endParaRPr>
          </a:p>
        </p:txBody>
      </p:sp>
      <p:sp>
        <p:nvSpPr>
          <p:cNvPr id="5123" name="Rectangle 8"/>
          <p:cNvSpPr>
            <a:spLocks noChangeArrowheads="1"/>
          </p:cNvSpPr>
          <p:nvPr/>
        </p:nvSpPr>
        <p:spPr bwMode="auto">
          <a:xfrm>
            <a:off x="252413" y="4221163"/>
            <a:ext cx="7775575" cy="79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de-CH" altLang="de-DE" sz="3600">
                <a:solidFill>
                  <a:srgbClr val="FFFFFF"/>
                </a:solidFill>
                <a:latin typeface="Univers LT Std 47 Cn Lt" pitchFamily="34" charset="0"/>
              </a:rPr>
              <a:t>Gedanken zum Jahresschluss</a:t>
            </a: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4338" name="Oval 5"/>
          <p:cNvSpPr>
            <a:spLocks noChangeArrowheads="1"/>
          </p:cNvSpPr>
          <p:nvPr/>
        </p:nvSpPr>
        <p:spPr bwMode="auto">
          <a:xfrm>
            <a:off x="3779838" y="2924175"/>
            <a:ext cx="1279525" cy="1127125"/>
          </a:xfrm>
          <a:prstGeom prst="ellipse">
            <a:avLst/>
          </a:prstGeom>
          <a:solidFill>
            <a:srgbClr val="000000"/>
          </a:solidFill>
          <a:ln>
            <a:noFill/>
          </a:ln>
          <a:effectLst>
            <a:outerShdw dist="35921" dir="2700000" algn="ctr" rotWithShape="0">
              <a:srgbClr val="000000"/>
            </a:outerShdw>
          </a:effectLst>
          <a:extLst>
            <a:ext uri="{91240B29-F687-4F45-9708-019B960494DF}">
              <a14:hiddenLine xmlns:a14="http://schemas.microsoft.com/office/drawing/2010/main" w="9525" algn="ctr">
                <a:solidFill>
                  <a:schemeClr val="tx1"/>
                </a:solidFill>
                <a:round/>
                <a:headEnd/>
                <a:tailEnd/>
              </a14:hiddenLine>
            </a:ext>
          </a:extLst>
        </p:spPr>
        <p:txBody>
          <a:bodyPr anchor="ct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ctr" eaLnBrk="1" hangingPunct="1"/>
            <a:endParaRPr lang="de-DE" altLang="de-DE">
              <a:solidFill>
                <a:srgbClr val="000000"/>
              </a:solidFill>
            </a:endParaRP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5362" name="Oval 2"/>
          <p:cNvSpPr>
            <a:spLocks noChangeArrowheads="1"/>
          </p:cNvSpPr>
          <p:nvPr/>
        </p:nvSpPr>
        <p:spPr bwMode="auto">
          <a:xfrm>
            <a:off x="3779838" y="2924175"/>
            <a:ext cx="1279525" cy="1127125"/>
          </a:xfrm>
          <a:prstGeom prst="ellipse">
            <a:avLst/>
          </a:prstGeom>
          <a:solidFill>
            <a:srgbClr val="000000"/>
          </a:solidFill>
          <a:ln>
            <a:noFill/>
          </a:ln>
          <a:effectLst>
            <a:outerShdw dist="35921" dir="2700000" algn="ctr" rotWithShape="0">
              <a:srgbClr val="000000"/>
            </a:outerShdw>
          </a:effectLst>
          <a:extLst>
            <a:ext uri="{91240B29-F687-4F45-9708-019B960494DF}">
              <a14:hiddenLine xmlns:a14="http://schemas.microsoft.com/office/drawing/2010/main" w="9525" algn="ctr">
                <a:solidFill>
                  <a:schemeClr val="tx1"/>
                </a:solidFill>
                <a:round/>
                <a:headEnd/>
                <a:tailEnd/>
              </a14:hiddenLine>
            </a:ext>
          </a:extLst>
        </p:spPr>
        <p:txBody>
          <a:bodyPr anchor="ct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algn="ctr" eaLnBrk="1" hangingPunct="1"/>
            <a:endParaRPr lang="de-DE" altLang="de-DE">
              <a:solidFill>
                <a:srgbClr val="000000"/>
              </a:solidFill>
            </a:endParaRPr>
          </a:p>
        </p:txBody>
      </p:sp>
      <p:sp>
        <p:nvSpPr>
          <p:cNvPr id="15363" name="Rectangle 3"/>
          <p:cNvSpPr>
            <a:spLocks noGrp="1" noChangeArrowheads="1"/>
          </p:cNvSpPr>
          <p:nvPr>
            <p:ph type="ctrTitle"/>
          </p:nvPr>
        </p:nvSpPr>
        <p:spPr>
          <a:xfrm>
            <a:off x="179388" y="44450"/>
            <a:ext cx="8856662" cy="1754188"/>
          </a:xfrm>
          <a:noFill/>
          <a:effectLst/>
          <a:extLst>
            <a:ext uri="{91240B29-F687-4F45-9708-019B960494DF}">
              <a14:hiddenLine xmlns:a14="http://schemas.microsoft.com/office/drawing/2010/main" w="0" cap="flat" algn="ctr">
                <a:solidFill>
                  <a:schemeClr val="tx1"/>
                </a:solidFill>
                <a:miter lim="800000"/>
                <a:headEnd/>
                <a:tailEnd/>
              </a14:hiddenLine>
            </a:ext>
          </a:extLst>
        </p:spPr>
        <p:txBody>
          <a:bodyPr anchor="t">
            <a:spAutoFit/>
          </a:bodyPr>
          <a:lstStyle/>
          <a:p>
            <a:pPr algn="l" eaLnBrk="1" hangingPunct="1">
              <a:lnSpc>
                <a:spcPct val="100000"/>
              </a:lnSpc>
              <a:spcBef>
                <a:spcPct val="50000"/>
              </a:spcBef>
            </a:pPr>
            <a:r>
              <a:rPr lang="de-DE" altLang="de-DE" sz="5400" dirty="0" smtClean="0">
                <a:solidFill>
                  <a:srgbClr val="000000"/>
                </a:solidFill>
                <a:latin typeface="Univers LT Std 47 Cn Lt" pitchFamily="34" charset="0"/>
              </a:rPr>
              <a:t>„Wer ständig in den Abgrund schaut, stürzt hinein!“</a:t>
            </a:r>
            <a:endParaRPr lang="de-CH" altLang="de-DE" sz="5400" dirty="0" smtClean="0">
              <a:solidFill>
                <a:srgbClr val="000000"/>
              </a:solidFill>
              <a:latin typeface="Univers LT Std 47 Cn Lt" pitchFamily="34" charset="0"/>
            </a:endParaRPr>
          </a:p>
        </p:txBody>
      </p:sp>
      <p:sp>
        <p:nvSpPr>
          <p:cNvPr id="974852" name="Rectangle 4"/>
          <p:cNvSpPr>
            <a:spLocks noChangeArrowheads="1"/>
          </p:cNvSpPr>
          <p:nvPr/>
        </p:nvSpPr>
        <p:spPr bwMode="auto">
          <a:xfrm>
            <a:off x="1668463" y="5661025"/>
            <a:ext cx="7345362" cy="523875"/>
          </a:xfrm>
          <a:prstGeom prst="rect">
            <a:avLst/>
          </a:prstGeom>
          <a:noFill/>
          <a:ln w="0" cap="flat" cmpd="sng" algn="ctr">
            <a:noFill/>
            <a:prstDash val="solid"/>
            <a:miter lim="800000"/>
            <a:headEnd/>
            <a:tailEnd/>
          </a:ln>
          <a:effectLst/>
          <a:extLst>
            <a:ext uri="{909E8E84-426E-40DD-AFC4-6F175D3DCCD1}">
              <a14:hiddenFill xmlns:a14="http://schemas.microsoft.com/office/drawing/2010/main">
                <a:solidFill>
                  <a:schemeClr val="accent1"/>
                </a:solidFill>
              </a14:hiddenFill>
            </a:ext>
          </a:extLst>
        </p:spPr>
        <p:txBody>
          <a:bodyPr>
            <a:spAutoFit/>
          </a:bodyPr>
          <a:lstStyle/>
          <a:p>
            <a:pPr algn="r">
              <a:spcBef>
                <a:spcPct val="50000"/>
              </a:spcBef>
              <a:defRPr/>
            </a:pPr>
            <a:r>
              <a:rPr lang="de-DE" altLang="de-DE" sz="2800" dirty="0">
                <a:solidFill>
                  <a:srgbClr val="000000"/>
                </a:solidFill>
                <a:latin typeface="Univers LT Std 47 Cn Lt" pitchFamily="34" charset="0"/>
                <a:ea typeface="+mj-ea"/>
                <a:cs typeface="+mj-cs"/>
              </a:rPr>
              <a:t>Friedrich Nietzsche</a:t>
            </a:r>
            <a:endParaRPr lang="de-CH" altLang="de-DE" sz="2800" dirty="0">
              <a:solidFill>
                <a:srgbClr val="000000"/>
              </a:solidFill>
              <a:latin typeface="Univers LT Std 47 Cn Lt" pitchFamily="34" charset="0"/>
              <a:ea typeface="+mj-ea"/>
              <a:cs typeface="+mj-cs"/>
            </a:endParaRP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602" name="Rectangle 2"/>
          <p:cNvSpPr>
            <a:spLocks noGrp="1" noChangeArrowheads="1"/>
          </p:cNvSpPr>
          <p:nvPr>
            <p:ph type="ctrTitle"/>
          </p:nvPr>
        </p:nvSpPr>
        <p:spPr>
          <a:xfrm>
            <a:off x="179388" y="669925"/>
            <a:ext cx="8713787" cy="830263"/>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4800" kern="1200" dirty="0" smtClean="0">
                <a:latin typeface="Univers LT Std 47 Cn Lt" pitchFamily="34" charset="0"/>
                <a:ea typeface="+mn-ea"/>
                <a:cs typeface="+mn-cs"/>
              </a:rPr>
              <a:t>II.  Selbstverständlichkeit macht arm! </a:t>
            </a:r>
            <a:endParaRPr lang="de-CH" altLang="de-DE" sz="48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79388" y="44450"/>
            <a:ext cx="8856662" cy="341630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sz="3600" dirty="0" smtClean="0">
                <a:latin typeface="Univers LT Std 47 Cn Lt" pitchFamily="34" charset="0"/>
              </a:rPr>
              <a:t>„Trotz allem, was die Menschen über Gott wussten, erwiesen sie ihm nicht die Ehre, die ihm zukommt, und </a:t>
            </a:r>
            <a:r>
              <a:rPr lang="de-DE" altLang="de-DE" sz="3600" u="sng" dirty="0" smtClean="0">
                <a:latin typeface="Univers LT Std 47 Cn Lt" pitchFamily="34" charset="0"/>
              </a:rPr>
              <a:t>blieben ihm den Dank schuldig</a:t>
            </a:r>
            <a:r>
              <a:rPr lang="de-DE" altLang="de-DE" sz="3600" dirty="0" smtClean="0">
                <a:latin typeface="Univers LT Std 47 Cn Lt" pitchFamily="34" charset="0"/>
              </a:rPr>
              <a:t>. Sie verloren sich in sinnlosen Gedankengängen, und in ihren Herzen, denen jede Einsicht fehlte, wurde es finster.“</a:t>
            </a:r>
            <a:endParaRPr lang="de-CH" altLang="de-DE" sz="3600" dirty="0" smtClean="0">
              <a:latin typeface="Univers LT Std 47 Cn Lt" pitchFamily="34" charset="0"/>
            </a:endParaRPr>
          </a:p>
        </p:txBody>
      </p:sp>
      <p:sp>
        <p:nvSpPr>
          <p:cNvPr id="17411" name="Rectangle 3"/>
          <p:cNvSpPr>
            <a:spLocks noChangeArrowheads="1"/>
          </p:cNvSpPr>
          <p:nvPr/>
        </p:nvSpPr>
        <p:spPr bwMode="auto">
          <a:xfrm>
            <a:off x="250825" y="3933825"/>
            <a:ext cx="7993063"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Römer-Brief 1,21</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79388" y="44450"/>
            <a:ext cx="8856662" cy="28003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„Sie geben auch noch damit an, dass sie so unersättlich sind. Nichts zählt bei ihnen, nur ihr Gewinn. Sie danken dir nicht, Gott, sie lästern dich nur!“</a:t>
            </a:r>
            <a:endParaRPr lang="de-CH" altLang="de-DE" dirty="0" smtClean="0">
              <a:latin typeface="Univers LT Std 47 Cn Lt" pitchFamily="34" charset="0"/>
            </a:endParaRPr>
          </a:p>
        </p:txBody>
      </p:sp>
      <p:sp>
        <p:nvSpPr>
          <p:cNvPr id="18435" name="Rectangle 3"/>
          <p:cNvSpPr>
            <a:spLocks noChangeArrowheads="1"/>
          </p:cNvSpPr>
          <p:nvPr/>
        </p:nvSpPr>
        <p:spPr bwMode="auto">
          <a:xfrm>
            <a:off x="250825" y="3429000"/>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Psalm 10,3</a:t>
            </a: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06363" y="44450"/>
            <a:ext cx="7634287"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„Er warf sich vor Jesu Füssen nieder und dankte ihm. Dieser Mann war ein Samaritaner.“</a:t>
            </a:r>
            <a:endParaRPr lang="de-CH" altLang="de-DE" dirty="0" smtClean="0">
              <a:latin typeface="Univers LT Std 47 Cn Lt" pitchFamily="34" charset="0"/>
            </a:endParaRPr>
          </a:p>
        </p:txBody>
      </p:sp>
      <p:sp>
        <p:nvSpPr>
          <p:cNvPr id="19459" name="Rectangle 3"/>
          <p:cNvSpPr>
            <a:spLocks noChangeArrowheads="1"/>
          </p:cNvSpPr>
          <p:nvPr/>
        </p:nvSpPr>
        <p:spPr bwMode="auto">
          <a:xfrm>
            <a:off x="179388" y="2852738"/>
            <a:ext cx="799306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Lukas-Evangelium 17,16</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6363" y="44450"/>
            <a:ext cx="8786812"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„Sind denn nicht alle zehn gesund geworden? Wo sind die anderen neun?“</a:t>
            </a:r>
            <a:endParaRPr lang="de-CH" altLang="de-DE" dirty="0" smtClean="0">
              <a:latin typeface="Univers LT Std 47 Cn Lt" pitchFamily="34" charset="0"/>
            </a:endParaRPr>
          </a:p>
        </p:txBody>
      </p:sp>
      <p:sp>
        <p:nvSpPr>
          <p:cNvPr id="20483" name="Rectangle 3"/>
          <p:cNvSpPr>
            <a:spLocks noChangeArrowheads="1"/>
          </p:cNvSpPr>
          <p:nvPr/>
        </p:nvSpPr>
        <p:spPr bwMode="auto">
          <a:xfrm>
            <a:off x="179388" y="2420938"/>
            <a:ext cx="799306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Lukas-Evangelium 17,17</a:t>
            </a:r>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06363" y="44450"/>
            <a:ext cx="8786812"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„Ist es keinem </a:t>
            </a:r>
            <a:r>
              <a:rPr lang="de-DE" altLang="de-DE" dirty="0" err="1" smtClean="0">
                <a:latin typeface="Univers LT Std 47 Cn Lt" pitchFamily="34" charset="0"/>
              </a:rPr>
              <a:t>ausser</a:t>
            </a:r>
            <a:r>
              <a:rPr lang="de-DE" altLang="de-DE" dirty="0" smtClean="0">
                <a:latin typeface="Univers LT Std 47 Cn Lt" pitchFamily="34" charset="0"/>
              </a:rPr>
              <a:t> diesem Fremden in den Sinn gekommen, zurückzukehren und Gott die Ehre zu geben?“</a:t>
            </a:r>
            <a:endParaRPr lang="de-CH" altLang="de-DE" dirty="0" smtClean="0">
              <a:latin typeface="Univers LT Std 47 Cn Lt" pitchFamily="34" charset="0"/>
            </a:endParaRPr>
          </a:p>
        </p:txBody>
      </p:sp>
      <p:sp>
        <p:nvSpPr>
          <p:cNvPr id="21507" name="Rectangle 3"/>
          <p:cNvSpPr>
            <a:spLocks noChangeArrowheads="1"/>
          </p:cNvSpPr>
          <p:nvPr/>
        </p:nvSpPr>
        <p:spPr bwMode="auto">
          <a:xfrm>
            <a:off x="250825" y="2924175"/>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Lukas-Evangelium 17,18</a:t>
            </a: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06363" y="44450"/>
            <a:ext cx="8786812"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„Steh auf, du kannst gehen!</a:t>
            </a:r>
            <a:br>
              <a:rPr lang="de-DE" altLang="de-DE" dirty="0" smtClean="0">
                <a:latin typeface="Univers LT Std 47 Cn Lt" pitchFamily="34" charset="0"/>
              </a:rPr>
            </a:br>
            <a:r>
              <a:rPr lang="de-DE" altLang="de-DE" dirty="0" smtClean="0">
                <a:latin typeface="Univers LT Std 47 Cn Lt" pitchFamily="34" charset="0"/>
              </a:rPr>
              <a:t>Dein Glaube hat dich gerettet.“</a:t>
            </a:r>
            <a:endParaRPr lang="de-CH" altLang="de-DE" dirty="0" smtClean="0">
              <a:latin typeface="Univers LT Std 47 Cn Lt" pitchFamily="34" charset="0"/>
            </a:endParaRPr>
          </a:p>
        </p:txBody>
      </p:sp>
      <p:sp>
        <p:nvSpPr>
          <p:cNvPr id="22531" name="Rectangle 3"/>
          <p:cNvSpPr>
            <a:spLocks noChangeArrowheads="1"/>
          </p:cNvSpPr>
          <p:nvPr/>
        </p:nvSpPr>
        <p:spPr bwMode="auto">
          <a:xfrm>
            <a:off x="250825" y="2492375"/>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Lukas-Evangelium 17,19</a:t>
            </a: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79388" y="44450"/>
            <a:ext cx="8856662" cy="1446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CH" altLang="de-DE" dirty="0" smtClean="0">
                <a:latin typeface="Univers LT Std 47 Cn Lt" pitchFamily="34" charset="0"/>
              </a:rPr>
              <a:t>„</a:t>
            </a:r>
            <a:r>
              <a:rPr lang="de-DE" altLang="de-DE" dirty="0" smtClean="0">
                <a:latin typeface="Univers LT Std 47 Cn Lt" pitchFamily="34" charset="0"/>
              </a:rPr>
              <a:t>Auf, mein Herz, preise den Herrn und vergiss nie, was er für mich getan hat!“</a:t>
            </a:r>
            <a:endParaRPr lang="de-CH" altLang="de-DE" dirty="0" smtClean="0">
              <a:latin typeface="Univers LT Std 47 Cn Lt" pitchFamily="34" charset="0"/>
            </a:endParaRPr>
          </a:p>
        </p:txBody>
      </p:sp>
      <p:sp>
        <p:nvSpPr>
          <p:cNvPr id="23555" name="Rectangle 3"/>
          <p:cNvSpPr>
            <a:spLocks noChangeArrowheads="1"/>
          </p:cNvSpPr>
          <p:nvPr/>
        </p:nvSpPr>
        <p:spPr bwMode="auto">
          <a:xfrm>
            <a:off x="250825" y="2276475"/>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Psalm 103,2</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4925" y="44450"/>
            <a:ext cx="9001125" cy="3478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„Ermutigt einander mit Psalmen, Lobgesängen und von Gottes Geist eingegebenen Liedern; singt und</a:t>
            </a:r>
            <a:br>
              <a:rPr lang="de-DE" altLang="de-DE" dirty="0" smtClean="0">
                <a:latin typeface="Univers LT Std 47 Cn Lt" pitchFamily="34" charset="0"/>
              </a:rPr>
            </a:br>
            <a:r>
              <a:rPr lang="de-DE" altLang="de-DE" dirty="0" smtClean="0">
                <a:latin typeface="Univers LT Std 47 Cn Lt" pitchFamily="34" charset="0"/>
              </a:rPr>
              <a:t>jubelt aus tiefstem Herzen zur Ehre</a:t>
            </a:r>
            <a:br>
              <a:rPr lang="de-DE" altLang="de-DE" dirty="0" smtClean="0">
                <a:latin typeface="Univers LT Std 47 Cn Lt" pitchFamily="34" charset="0"/>
              </a:rPr>
            </a:br>
            <a:r>
              <a:rPr lang="de-DE" altLang="de-DE" dirty="0" smtClean="0">
                <a:latin typeface="Univers LT Std 47 Cn Lt" pitchFamily="34" charset="0"/>
              </a:rPr>
              <a:t>des Herrn.“</a:t>
            </a:r>
            <a:endParaRPr lang="de-CH" altLang="de-DE" dirty="0" smtClean="0">
              <a:latin typeface="Univers LT Std 47 Cn Lt" pitchFamily="34" charset="0"/>
            </a:endParaRPr>
          </a:p>
        </p:txBody>
      </p:sp>
      <p:sp>
        <p:nvSpPr>
          <p:cNvPr id="6147" name="Rectangle 3"/>
          <p:cNvSpPr>
            <a:spLocks noChangeArrowheads="1"/>
          </p:cNvSpPr>
          <p:nvPr/>
        </p:nvSpPr>
        <p:spPr bwMode="auto">
          <a:xfrm>
            <a:off x="107950" y="4524375"/>
            <a:ext cx="65532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dirty="0">
                <a:solidFill>
                  <a:srgbClr val="FFFFFF"/>
                </a:solidFill>
                <a:latin typeface="Univers LT Std 47 Cn Lt" pitchFamily="34" charset="0"/>
              </a:rPr>
              <a:t>Epheser-Brief 5,19</a:t>
            </a:r>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70754" name="Rectangle 2"/>
          <p:cNvSpPr>
            <a:spLocks noGrp="1" noChangeArrowheads="1"/>
          </p:cNvSpPr>
          <p:nvPr>
            <p:ph type="ctrTitle"/>
          </p:nvPr>
        </p:nvSpPr>
        <p:spPr>
          <a:xfrm>
            <a:off x="34925" y="577850"/>
            <a:ext cx="8858250" cy="101600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6000" kern="1200" dirty="0" smtClean="0">
                <a:latin typeface="Univers LT Std 47 Cn Lt" pitchFamily="34" charset="0"/>
                <a:ea typeface="+mn-ea"/>
                <a:cs typeface="+mn-cs"/>
              </a:rPr>
              <a:t>III.  Dankbar in dunklen Zeiten? </a:t>
            </a:r>
            <a:endParaRPr lang="de-CH" altLang="de-DE" sz="60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179388" y="44450"/>
            <a:ext cx="8856662"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CH" altLang="de-DE" dirty="0" smtClean="0">
                <a:latin typeface="Univers LT Std 47 Cn Lt" pitchFamily="34" charset="0"/>
              </a:rPr>
              <a:t>„Dankt Gott, dem Vater, immer und für alles im Namen von Jesus Christus, unserem Herrn.“</a:t>
            </a:r>
          </a:p>
        </p:txBody>
      </p:sp>
      <p:sp>
        <p:nvSpPr>
          <p:cNvPr id="25603" name="Rectangle 3"/>
          <p:cNvSpPr>
            <a:spLocks noChangeArrowheads="1"/>
          </p:cNvSpPr>
          <p:nvPr/>
        </p:nvSpPr>
        <p:spPr bwMode="auto">
          <a:xfrm>
            <a:off x="179388" y="2852738"/>
            <a:ext cx="799306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Epheser-Brief 5,20</a:t>
            </a:r>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79388" y="44450"/>
            <a:ext cx="8856662" cy="28384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„Macht euch um nichts Sorgen! Wendet euch vielmehr in jeder Lage mit Bitten und Flehen und voll Dankbarkeit an Gott und bringt eure Anliegen vor ihn.“</a:t>
            </a:r>
            <a:endParaRPr lang="de-CH" altLang="de-DE" dirty="0" smtClean="0">
              <a:latin typeface="Univers LT Std 47 Cn Lt" pitchFamily="34" charset="0"/>
            </a:endParaRPr>
          </a:p>
        </p:txBody>
      </p:sp>
      <p:sp>
        <p:nvSpPr>
          <p:cNvPr id="26627" name="Rectangle 3"/>
          <p:cNvSpPr>
            <a:spLocks noChangeArrowheads="1"/>
          </p:cNvSpPr>
          <p:nvPr/>
        </p:nvSpPr>
        <p:spPr bwMode="auto">
          <a:xfrm>
            <a:off x="323850" y="3284538"/>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Philipper-Brief 4,6</a:t>
            </a:r>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179388" y="44450"/>
            <a:ext cx="8856662"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CH" altLang="de-DE" dirty="0" smtClean="0">
                <a:latin typeface="Univers LT Std 47 Cn Lt" pitchFamily="34" charset="0"/>
              </a:rPr>
              <a:t>„Macht jemand von euch Schweres durch? Dann bete er! Erlebt jemand eine Zeit der Ermutigung? Dann singe er Loblieder!“</a:t>
            </a:r>
          </a:p>
        </p:txBody>
      </p:sp>
      <p:sp>
        <p:nvSpPr>
          <p:cNvPr id="27651" name="Rectangle 3"/>
          <p:cNvSpPr>
            <a:spLocks noChangeArrowheads="1"/>
          </p:cNvSpPr>
          <p:nvPr/>
        </p:nvSpPr>
        <p:spPr bwMode="auto">
          <a:xfrm>
            <a:off x="250825" y="2997200"/>
            <a:ext cx="7993063"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Jakobus-Brief 5,13</a:t>
            </a:r>
          </a:p>
        </p:txBody>
      </p:sp>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79388" y="176213"/>
            <a:ext cx="8496300" cy="1106487"/>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6600" kern="1200" dirty="0" smtClean="0">
                <a:latin typeface="Univers LT Std 47 Cn Lt" pitchFamily="34" charset="0"/>
                <a:ea typeface="+mn-ea"/>
                <a:cs typeface="+mn-cs"/>
              </a:rPr>
              <a:t>Schlussgedanke</a:t>
            </a:r>
            <a:r>
              <a:rPr lang="de-DE" altLang="de-DE" sz="6600" kern="1200" dirty="0" smtClean="0">
                <a:latin typeface="Univers LT Std 47 Cn Lt" pitchFamily="34" charset="0"/>
                <a:ea typeface="+mn-ea"/>
                <a:cs typeface="+mn-cs"/>
              </a:rPr>
              <a:t> </a:t>
            </a:r>
            <a:endParaRPr lang="de-CH" altLang="de-DE" sz="66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77800" y="95250"/>
            <a:ext cx="8281988" cy="3478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smtClean="0">
                <a:latin typeface="Univers LT Std 47 Cn Lt" pitchFamily="34" charset="0"/>
              </a:rPr>
              <a:t>„Auf uns wartet also ein unzerstörbares Reich. Dafür wollen wir Gott danken, und aus Dankbarkeit wollen wir ihm mit Ehrfurcht und Ehrerbietung so dienen, dass er Freude daran hat.“</a:t>
            </a:r>
            <a:endParaRPr lang="de-CH" altLang="de-DE" smtClean="0">
              <a:latin typeface="Univers LT Std 47 Cn Lt" pitchFamily="34" charset="0"/>
            </a:endParaRPr>
          </a:p>
        </p:txBody>
      </p:sp>
      <p:sp>
        <p:nvSpPr>
          <p:cNvPr id="29699" name="Rectangle 3"/>
          <p:cNvSpPr>
            <a:spLocks noChangeArrowheads="1"/>
          </p:cNvSpPr>
          <p:nvPr/>
        </p:nvSpPr>
        <p:spPr bwMode="auto">
          <a:xfrm>
            <a:off x="250825" y="4221163"/>
            <a:ext cx="7993063"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Hebräer 12,28</a:t>
            </a:r>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07950" y="44450"/>
            <a:ext cx="8929688"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„Dankt Gott in jeder Lage! Das ist es, was er von euch will und was er euch durch Jesus Christus möglich gemacht hat.“</a:t>
            </a:r>
            <a:endParaRPr lang="de-CH" altLang="de-DE" dirty="0" smtClean="0">
              <a:latin typeface="Univers LT Std 47 Cn Lt" pitchFamily="34" charset="0"/>
            </a:endParaRPr>
          </a:p>
        </p:txBody>
      </p:sp>
      <p:sp>
        <p:nvSpPr>
          <p:cNvPr id="30723" name="Rectangle 3"/>
          <p:cNvSpPr>
            <a:spLocks noChangeArrowheads="1"/>
          </p:cNvSpPr>
          <p:nvPr/>
        </p:nvSpPr>
        <p:spPr bwMode="auto">
          <a:xfrm>
            <a:off x="179388" y="2924175"/>
            <a:ext cx="799306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1.Thessalonicher-Brief 5,18</a:t>
            </a:r>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4925" y="44450"/>
            <a:ext cx="7921625" cy="2124075"/>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smtClean="0">
                <a:latin typeface="Univers LT Std 47 Cn Lt" pitchFamily="34" charset="0"/>
              </a:rPr>
              <a:t>„Und dankt Gott, dem Vater, immer und für alles im Namen von Jesus Christus, unserem Herrn.“</a:t>
            </a:r>
            <a:endParaRPr lang="de-CH" altLang="de-DE" smtClean="0">
              <a:latin typeface="Univers LT Std 47 Cn Lt" pitchFamily="34" charset="0"/>
            </a:endParaRPr>
          </a:p>
        </p:txBody>
      </p:sp>
      <p:sp>
        <p:nvSpPr>
          <p:cNvPr id="7171" name="Rectangle 3"/>
          <p:cNvSpPr>
            <a:spLocks noChangeArrowheads="1"/>
          </p:cNvSpPr>
          <p:nvPr/>
        </p:nvSpPr>
        <p:spPr bwMode="auto">
          <a:xfrm>
            <a:off x="179388" y="3213100"/>
            <a:ext cx="65532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Epheser-Brief 5,20</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179388" y="180975"/>
            <a:ext cx="8785225" cy="101600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sz="6000" kern="1200" dirty="0" smtClean="0">
                <a:latin typeface="Univers LT Std 47 Cn Lt" pitchFamily="34" charset="0"/>
                <a:ea typeface="+mn-ea"/>
                <a:cs typeface="+mn-cs"/>
              </a:rPr>
              <a:t>I.    Dankbarkeit macht reich!</a:t>
            </a:r>
            <a:endParaRPr lang="de-CH" altLang="de-DE" sz="60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07950" y="44450"/>
            <a:ext cx="8929688"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smtClean="0">
                <a:latin typeface="Univers LT Std 47 Cn Lt" pitchFamily="34" charset="0"/>
              </a:rPr>
              <a:t>„Bringt bei allem, was ihr sagt, eure Dankbarkeit gegenüber Gott zum Ausdruck.“</a:t>
            </a:r>
            <a:endParaRPr lang="de-CH" altLang="de-DE" smtClean="0">
              <a:latin typeface="Univers LT Std 47 Cn Lt" pitchFamily="34" charset="0"/>
            </a:endParaRPr>
          </a:p>
        </p:txBody>
      </p:sp>
      <p:sp>
        <p:nvSpPr>
          <p:cNvPr id="9219" name="Rectangle 3"/>
          <p:cNvSpPr>
            <a:spLocks noChangeArrowheads="1"/>
          </p:cNvSpPr>
          <p:nvPr/>
        </p:nvSpPr>
        <p:spPr bwMode="auto">
          <a:xfrm>
            <a:off x="179388" y="2997200"/>
            <a:ext cx="7993062"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dirty="0">
                <a:solidFill>
                  <a:srgbClr val="FFFFFF"/>
                </a:solidFill>
                <a:latin typeface="Univers LT Std 47 Cn Lt" pitchFamily="34" charset="0"/>
              </a:rPr>
              <a:t>Epheser-Brief 5,4</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79388" y="115888"/>
            <a:ext cx="7127875" cy="212407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„Herr, es macht Freude, dir zu danken, dich, den Höchsten,</a:t>
            </a:r>
            <a:br>
              <a:rPr lang="de-DE" altLang="de-DE" dirty="0" smtClean="0">
                <a:latin typeface="Univers LT Std 47 Cn Lt" pitchFamily="34" charset="0"/>
              </a:rPr>
            </a:br>
            <a:r>
              <a:rPr lang="de-DE" altLang="de-DE" dirty="0" smtClean="0">
                <a:latin typeface="Univers LT Std 47 Cn Lt" pitchFamily="34" charset="0"/>
              </a:rPr>
              <a:t>mit Liedern zu preisen.“</a:t>
            </a:r>
            <a:endParaRPr lang="de-CH" altLang="de-DE" dirty="0" smtClean="0">
              <a:latin typeface="Univers LT Std 47 Cn Lt" pitchFamily="34" charset="0"/>
            </a:endParaRPr>
          </a:p>
        </p:txBody>
      </p:sp>
      <p:sp>
        <p:nvSpPr>
          <p:cNvPr id="10243" name="Rectangle 3"/>
          <p:cNvSpPr>
            <a:spLocks noChangeArrowheads="1"/>
          </p:cNvSpPr>
          <p:nvPr/>
        </p:nvSpPr>
        <p:spPr bwMode="auto">
          <a:xfrm>
            <a:off x="250825" y="3141663"/>
            <a:ext cx="7993063" cy="52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dirty="0">
                <a:solidFill>
                  <a:srgbClr val="FFFFFF"/>
                </a:solidFill>
                <a:latin typeface="Univers LT Std 47 Cn Lt" pitchFamily="34" charset="0"/>
              </a:rPr>
              <a:t>Psalm 92,2</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07950" y="52388"/>
            <a:ext cx="7559675" cy="347821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„Ihr könnt dabei mithelfen, indem ihr für uns betet. Wenn viele das tun, </a:t>
            </a:r>
            <a:r>
              <a:rPr lang="de-DE" altLang="de-DE" u="sng" dirty="0" smtClean="0">
                <a:latin typeface="Univers LT Std 47 Cn Lt" pitchFamily="34" charset="0"/>
              </a:rPr>
              <a:t>werden dann auch viele Gott für die Gnade danken</a:t>
            </a:r>
            <a:r>
              <a:rPr lang="de-DE" altLang="de-DE" dirty="0" smtClean="0">
                <a:latin typeface="Univers LT Std 47 Cn Lt" pitchFamily="34" charset="0"/>
              </a:rPr>
              <a:t>, die er uns erfahren lässt.“</a:t>
            </a:r>
            <a:endParaRPr lang="de-CH" altLang="de-DE" dirty="0" smtClean="0">
              <a:latin typeface="Univers LT Std 47 Cn Lt" pitchFamily="34" charset="0"/>
            </a:endParaRPr>
          </a:p>
        </p:txBody>
      </p:sp>
      <p:sp>
        <p:nvSpPr>
          <p:cNvPr id="11267" name="Rectangle 3"/>
          <p:cNvSpPr>
            <a:spLocks noChangeArrowheads="1"/>
          </p:cNvSpPr>
          <p:nvPr/>
        </p:nvSpPr>
        <p:spPr bwMode="auto">
          <a:xfrm>
            <a:off x="250825" y="4149725"/>
            <a:ext cx="7993063"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dirty="0">
                <a:solidFill>
                  <a:srgbClr val="FFFFFF"/>
                </a:solidFill>
                <a:latin typeface="Univers LT Std 47 Cn Lt" pitchFamily="34" charset="0"/>
              </a:rPr>
              <a:t>2.Korinther-Brief 1,11</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79388" y="44450"/>
            <a:ext cx="8424862" cy="3478213"/>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„Ja, unser ganzer Dienst geschieht für euch. Denn Gottes Gnade soll immer mehr Menschen erreichen, damit dann auch </a:t>
            </a:r>
            <a:r>
              <a:rPr lang="de-DE" altLang="de-DE" u="sng" dirty="0" smtClean="0">
                <a:latin typeface="Univers LT Std 47 Cn Lt" pitchFamily="34" charset="0"/>
              </a:rPr>
              <a:t>eine ständig wachsende Zahl Gott dankt und ihm die Ehre gibt.</a:t>
            </a:r>
            <a:r>
              <a:rPr lang="de-DE" altLang="de-DE" dirty="0" smtClean="0">
                <a:latin typeface="Univers LT Std 47 Cn Lt" pitchFamily="34" charset="0"/>
              </a:rPr>
              <a:t>“</a:t>
            </a:r>
            <a:endParaRPr lang="de-CH" altLang="de-DE" dirty="0" smtClean="0">
              <a:latin typeface="Univers LT Std 47 Cn Lt" pitchFamily="34" charset="0"/>
            </a:endParaRPr>
          </a:p>
        </p:txBody>
      </p:sp>
      <p:sp>
        <p:nvSpPr>
          <p:cNvPr id="12291" name="Rectangle 3"/>
          <p:cNvSpPr>
            <a:spLocks noChangeArrowheads="1"/>
          </p:cNvSpPr>
          <p:nvPr/>
        </p:nvSpPr>
        <p:spPr bwMode="auto">
          <a:xfrm>
            <a:off x="250825" y="3933825"/>
            <a:ext cx="7993063" cy="52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dirty="0">
                <a:solidFill>
                  <a:srgbClr val="FFFFFF"/>
                </a:solidFill>
                <a:latin typeface="Univers LT Std 47 Cn Lt" pitchFamily="34" charset="0"/>
              </a:rPr>
              <a:t>2.Korinther-Brief 4,15</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07950" y="44450"/>
            <a:ext cx="7920038" cy="415448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t">
            <a:spAutoFit/>
          </a:bodyPr>
          <a:lstStyle/>
          <a:p>
            <a:pPr algn="l" eaLnBrk="1" hangingPunct="1">
              <a:lnSpc>
                <a:spcPct val="100000"/>
              </a:lnSpc>
              <a:spcBef>
                <a:spcPct val="50000"/>
              </a:spcBef>
            </a:pPr>
            <a:r>
              <a:rPr lang="de-DE" altLang="de-DE" dirty="0" smtClean="0">
                <a:latin typeface="Univers LT Std 47 Cn Lt" pitchFamily="34" charset="0"/>
              </a:rPr>
              <a:t>„Gott hat nicht einmal seinen eigenen Sohn verschont, sondern hat ihn für uns alle hergegeben. Wird uns dann zusammen mit seinem Sohn nicht auch alles andere geschenkt werden?“</a:t>
            </a:r>
            <a:endParaRPr lang="de-CH" altLang="de-DE" dirty="0" smtClean="0">
              <a:latin typeface="Univers LT Std 47 Cn Lt" pitchFamily="34" charset="0"/>
            </a:endParaRPr>
          </a:p>
        </p:txBody>
      </p:sp>
      <p:sp>
        <p:nvSpPr>
          <p:cNvPr id="13315" name="Rectangle 3"/>
          <p:cNvSpPr>
            <a:spLocks noChangeArrowheads="1"/>
          </p:cNvSpPr>
          <p:nvPr/>
        </p:nvSpPr>
        <p:spPr bwMode="auto">
          <a:xfrm>
            <a:off x="179388" y="4508500"/>
            <a:ext cx="7993062"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800">
                <a:solidFill>
                  <a:srgbClr val="FFFFFF"/>
                </a:solidFill>
                <a:latin typeface="Univers LT Std 47 Cn Lt" pitchFamily="34" charset="0"/>
              </a:rPr>
              <a:t>Römer-Brief 8,32</a:t>
            </a: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544</Words>
  <Application>Microsoft Office PowerPoint</Application>
  <PresentationFormat>Bildschirmpräsentation (4:3)</PresentationFormat>
  <Paragraphs>46</Paragraphs>
  <Slides>27</Slides>
  <Notes>0</Notes>
  <HiddenSlides>0</HiddenSlides>
  <MMClips>0</MMClips>
  <ScaleCrop>false</ScaleCrop>
  <HeadingPairs>
    <vt:vector size="4" baseType="variant">
      <vt:variant>
        <vt:lpstr>Design</vt:lpstr>
      </vt:variant>
      <vt:variant>
        <vt:i4>2</vt:i4>
      </vt:variant>
      <vt:variant>
        <vt:lpstr>Folientitel</vt:lpstr>
      </vt:variant>
      <vt:variant>
        <vt:i4>27</vt:i4>
      </vt:variant>
    </vt:vector>
  </HeadingPairs>
  <TitlesOfParts>
    <vt:vector size="29" baseType="lpstr">
      <vt:lpstr>01072134</vt:lpstr>
      <vt:lpstr>1_01072134</vt:lpstr>
      <vt:lpstr>Danke! </vt:lpstr>
      <vt:lpstr>„Ermutigt einander mit Psalmen, Lobgesängen und von Gottes Geist eingegebenen Liedern; singt und jubelt aus tiefstem Herzen zur Ehre des Herrn.“</vt:lpstr>
      <vt:lpstr>„Und dankt Gott, dem Vater, immer und für alles im Namen von Jesus Christus, unserem Herrn.“</vt:lpstr>
      <vt:lpstr>I.    Dankbarkeit macht reich!</vt:lpstr>
      <vt:lpstr>„Bringt bei allem, was ihr sagt, eure Dankbarkeit gegenüber Gott zum Ausdruck.“</vt:lpstr>
      <vt:lpstr>„Herr, es macht Freude, dir zu danken, dich, den Höchsten, mit Liedern zu preisen.“</vt:lpstr>
      <vt:lpstr>„Ihr könnt dabei mithelfen, indem ihr für uns betet. Wenn viele das tun, werden dann auch viele Gott für die Gnade danken, die er uns erfahren lässt.“</vt:lpstr>
      <vt:lpstr>„Ja, unser ganzer Dienst geschieht für euch. Denn Gottes Gnade soll immer mehr Menschen erreichen, damit dann auch eine ständig wachsende Zahl Gott dankt und ihm die Ehre gibt.“</vt:lpstr>
      <vt:lpstr>„Gott hat nicht einmal seinen eigenen Sohn verschont, sondern hat ihn für uns alle hergegeben. Wird uns dann zusammen mit seinem Sohn nicht auch alles andere geschenkt werden?“</vt:lpstr>
      <vt:lpstr>PowerPoint-Präsentation</vt:lpstr>
      <vt:lpstr>„Wer ständig in den Abgrund schaut, stürzt hinein!“</vt:lpstr>
      <vt:lpstr>II.  Selbstverständlichkeit macht arm! </vt:lpstr>
      <vt:lpstr>„Trotz allem, was die Menschen über Gott wussten, erwiesen sie ihm nicht die Ehre, die ihm zukommt, und blieben ihm den Dank schuldig. Sie verloren sich in sinnlosen Gedankengängen, und in ihren Herzen, denen jede Einsicht fehlte, wurde es finster.“</vt:lpstr>
      <vt:lpstr>„Sie geben auch noch damit an, dass sie so unersättlich sind. Nichts zählt bei ihnen, nur ihr Gewinn. Sie danken dir nicht, Gott, sie lästern dich nur!“</vt:lpstr>
      <vt:lpstr>„Er warf sich vor Jesu Füssen nieder und dankte ihm. Dieser Mann war ein Samaritaner.“</vt:lpstr>
      <vt:lpstr>„Sind denn nicht alle zehn gesund geworden? Wo sind die anderen neun?“</vt:lpstr>
      <vt:lpstr>„Ist es keinem ausser diesem Fremden in den Sinn gekommen, zurückzukehren und Gott die Ehre zu geben?“</vt:lpstr>
      <vt:lpstr>„Steh auf, du kannst gehen! Dein Glaube hat dich gerettet.“</vt:lpstr>
      <vt:lpstr>„Auf, mein Herz, preise den Herrn und vergiss nie, was er für mich getan hat!“</vt:lpstr>
      <vt:lpstr>III.  Dankbar in dunklen Zeiten? </vt:lpstr>
      <vt:lpstr>„Dankt Gott, dem Vater, immer und für alles im Namen von Jesus Christus, unserem Herrn.“</vt:lpstr>
      <vt:lpstr>„Macht euch um nichts Sorgen! Wendet euch vielmehr in jeder Lage mit Bitten und Flehen und voll Dankbarkeit an Gott und bringt eure Anliegen vor ihn.“</vt:lpstr>
      <vt:lpstr>„Macht jemand von euch Schweres durch? Dann bete er! Erlebt jemand eine Zeit der Ermutigung? Dann singe er Loblieder!“</vt:lpstr>
      <vt:lpstr>Schlussgedanke </vt:lpstr>
      <vt:lpstr>„Auf uns wartet also ein unzerstörbares Reich. Dafür wollen wir Gott danken, und aus Dankbarkeit wollen wir ihm mit Ehrfurcht und Ehrerbietung so dienen, dass er Freude daran hat.“</vt:lpstr>
      <vt:lpstr>„Dankt Gott in jeder Lage! Das ist es, was er von euch will und was er euch durch Jesus Christus möglich gemacht hat.“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Danke! - Gedanken zum Jahresschluss - Folien</dc:title>
  <dc:creator>Jürg Birnstiel</dc:creator>
  <cp:lastModifiedBy>Me</cp:lastModifiedBy>
  <cp:revision>939</cp:revision>
  <cp:lastPrinted>1601-01-01T00:00:00Z</cp:lastPrinted>
  <dcterms:created xsi:type="dcterms:W3CDTF">2005-04-13T18:10:29Z</dcterms:created>
  <dcterms:modified xsi:type="dcterms:W3CDTF">2015-03-26T19:50:08Z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