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13" r:id="rId3"/>
    <p:sldId id="591" r:id="rId4"/>
    <p:sldId id="614" r:id="rId5"/>
    <p:sldId id="575" r:id="rId6"/>
    <p:sldId id="593" r:id="rId7"/>
    <p:sldId id="594" r:id="rId8"/>
    <p:sldId id="595" r:id="rId9"/>
    <p:sldId id="596" r:id="rId10"/>
    <p:sldId id="597" r:id="rId11"/>
    <p:sldId id="598" r:id="rId12"/>
    <p:sldId id="599" r:id="rId13"/>
    <p:sldId id="430" r:id="rId14"/>
    <p:sldId id="600" r:id="rId15"/>
    <p:sldId id="601" r:id="rId16"/>
    <p:sldId id="556" r:id="rId17"/>
    <p:sldId id="557" r:id="rId18"/>
    <p:sldId id="572" r:id="rId19"/>
    <p:sldId id="523" r:id="rId20"/>
    <p:sldId id="602" r:id="rId21"/>
    <p:sldId id="603" r:id="rId22"/>
    <p:sldId id="604" r:id="rId23"/>
    <p:sldId id="605" r:id="rId24"/>
    <p:sldId id="606" r:id="rId25"/>
    <p:sldId id="607" r:id="rId26"/>
    <p:sldId id="558" r:id="rId27"/>
    <p:sldId id="581" r:id="rId28"/>
    <p:sldId id="608" r:id="rId29"/>
    <p:sldId id="609" r:id="rId30"/>
    <p:sldId id="610" r:id="rId31"/>
    <p:sldId id="611" r:id="rId32"/>
    <p:sldId id="573" r:id="rId33"/>
    <p:sldId id="584" r:id="rId34"/>
    <p:sldId id="612" r:id="rId35"/>
    <p:sldId id="613" r:id="rId36"/>
    <p:sldId id="263" r:id="rId37"/>
    <p:sldId id="571" r:id="rId38"/>
    <p:sldId id="325" r:id="rId39"/>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692CC"/>
    <a:srgbClr val="FF6702"/>
    <a:srgbClr val="FF3305"/>
    <a:srgbClr val="CF3E00"/>
    <a:srgbClr val="FF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63" autoAdjust="0"/>
    <p:restoredTop sz="94649" autoAdjust="0"/>
  </p:normalViewPr>
  <p:slideViewPr>
    <p:cSldViewPr>
      <p:cViewPr>
        <p:scale>
          <a:sx n="132" d="100"/>
          <a:sy n="132" d="100"/>
        </p:scale>
        <p:origin x="-102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de-CH" noProof="0" smtClean="0"/>
              <a:t>Titelmasterformat durch Klicken bearbeiten</a:t>
            </a:r>
          </a:p>
        </p:txBody>
      </p:sp>
      <p:sp>
        <p:nvSpPr>
          <p:cNvPr id="3075"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de-CH" noProof="0" smtClean="0"/>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E2B2EB3A-5767-437F-A54B-7815D8C83622}"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7FF13A1-3C15-48BD-B848-4E06BE9F7C6A}" type="slidenum">
              <a:rPr lang="de-CH"/>
              <a:pPr/>
              <a:t>‹Nr.›</a:t>
            </a:fld>
            <a:endParaRPr lang="de-CH"/>
          </a:p>
        </p:txBody>
      </p:sp>
    </p:spTree>
    <p:extLst>
      <p:ext uri="{BB962C8B-B14F-4D97-AF65-F5344CB8AC3E}">
        <p14:creationId xmlns:p14="http://schemas.microsoft.com/office/powerpoint/2010/main" val="40582402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A14421C7-2B7B-4D82-AF7D-1139AB64D7EB}" type="slidenum">
              <a:rPr lang="de-CH"/>
              <a:pPr/>
              <a:t>‹Nr.›</a:t>
            </a:fld>
            <a:endParaRPr lang="de-CH"/>
          </a:p>
        </p:txBody>
      </p:sp>
    </p:spTree>
    <p:extLst>
      <p:ext uri="{BB962C8B-B14F-4D97-AF65-F5344CB8AC3E}">
        <p14:creationId xmlns:p14="http://schemas.microsoft.com/office/powerpoint/2010/main" val="3818989153"/>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0236889-37B2-4CBA-B34B-104ECDCBCFC4}" type="slidenum">
              <a:rPr lang="de-CH"/>
              <a:pPr/>
              <a:t>‹Nr.›</a:t>
            </a:fld>
            <a:endParaRPr lang="de-CH"/>
          </a:p>
        </p:txBody>
      </p:sp>
    </p:spTree>
    <p:extLst>
      <p:ext uri="{BB962C8B-B14F-4D97-AF65-F5344CB8AC3E}">
        <p14:creationId xmlns:p14="http://schemas.microsoft.com/office/powerpoint/2010/main" val="8993789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394D252-EFD7-4ACA-8F51-D757791DF109}" type="slidenum">
              <a:rPr lang="de-CH"/>
              <a:pPr/>
              <a:t>‹Nr.›</a:t>
            </a:fld>
            <a:endParaRPr lang="de-CH"/>
          </a:p>
        </p:txBody>
      </p:sp>
    </p:spTree>
    <p:extLst>
      <p:ext uri="{BB962C8B-B14F-4D97-AF65-F5344CB8AC3E}">
        <p14:creationId xmlns:p14="http://schemas.microsoft.com/office/powerpoint/2010/main" val="44270344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7A8AF5A-DCF6-4F18-B47E-DEACE3E48321}" type="slidenum">
              <a:rPr lang="de-CH"/>
              <a:pPr/>
              <a:t>‹Nr.›</a:t>
            </a:fld>
            <a:endParaRPr lang="de-CH"/>
          </a:p>
        </p:txBody>
      </p:sp>
    </p:spTree>
    <p:extLst>
      <p:ext uri="{BB962C8B-B14F-4D97-AF65-F5344CB8AC3E}">
        <p14:creationId xmlns:p14="http://schemas.microsoft.com/office/powerpoint/2010/main" val="309181593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201E3781-0953-41EA-91CC-E9B182B0AE10}" type="slidenum">
              <a:rPr lang="de-CH"/>
              <a:pPr/>
              <a:t>‹Nr.›</a:t>
            </a:fld>
            <a:endParaRPr lang="de-CH"/>
          </a:p>
        </p:txBody>
      </p:sp>
    </p:spTree>
    <p:extLst>
      <p:ext uri="{BB962C8B-B14F-4D97-AF65-F5344CB8AC3E}">
        <p14:creationId xmlns:p14="http://schemas.microsoft.com/office/powerpoint/2010/main" val="40948041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31421FE1-6BDD-4F8C-8861-794D20E0D749}" type="slidenum">
              <a:rPr lang="de-CH"/>
              <a:pPr/>
              <a:t>‹Nr.›</a:t>
            </a:fld>
            <a:endParaRPr lang="de-CH"/>
          </a:p>
        </p:txBody>
      </p:sp>
    </p:spTree>
    <p:extLst>
      <p:ext uri="{BB962C8B-B14F-4D97-AF65-F5344CB8AC3E}">
        <p14:creationId xmlns:p14="http://schemas.microsoft.com/office/powerpoint/2010/main" val="69489107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E4500AEF-125D-4E30-BB17-16FD0AEC2B8C}" type="slidenum">
              <a:rPr lang="de-CH"/>
              <a:pPr/>
              <a:t>‹Nr.›</a:t>
            </a:fld>
            <a:endParaRPr lang="de-CH"/>
          </a:p>
        </p:txBody>
      </p:sp>
    </p:spTree>
    <p:extLst>
      <p:ext uri="{BB962C8B-B14F-4D97-AF65-F5344CB8AC3E}">
        <p14:creationId xmlns:p14="http://schemas.microsoft.com/office/powerpoint/2010/main" val="153557205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54BF418E-5E2D-463D-937D-CF61970F82B9}" type="slidenum">
              <a:rPr lang="de-CH"/>
              <a:pPr/>
              <a:t>‹Nr.›</a:t>
            </a:fld>
            <a:endParaRPr lang="de-CH"/>
          </a:p>
        </p:txBody>
      </p:sp>
    </p:spTree>
    <p:extLst>
      <p:ext uri="{BB962C8B-B14F-4D97-AF65-F5344CB8AC3E}">
        <p14:creationId xmlns:p14="http://schemas.microsoft.com/office/powerpoint/2010/main" val="3672669594"/>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B2D8105-FDA3-496A-8DF3-B21E40F3B729}" type="slidenum">
              <a:rPr lang="de-CH"/>
              <a:pPr/>
              <a:t>‹Nr.›</a:t>
            </a:fld>
            <a:endParaRPr lang="de-CH"/>
          </a:p>
        </p:txBody>
      </p:sp>
    </p:spTree>
    <p:extLst>
      <p:ext uri="{BB962C8B-B14F-4D97-AF65-F5344CB8AC3E}">
        <p14:creationId xmlns:p14="http://schemas.microsoft.com/office/powerpoint/2010/main" val="347781550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F584629-7B3A-4B11-9B0C-214FCC830D3B}"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39552" y="5660876"/>
            <a:ext cx="8423275" cy="648444"/>
          </a:xfrm>
          <a:ln>
            <a:solidFill>
              <a:srgbClr val="000000"/>
            </a:solidFill>
          </a:ln>
          <a:effectLst/>
        </p:spPr>
        <p:txBody>
          <a:bodyPr/>
          <a:lstStyle/>
          <a:p>
            <a:pPr algn="r"/>
            <a:r>
              <a:rPr lang="de-CH" sz="2800" dirty="0">
                <a:ln>
                  <a:solidFill>
                    <a:srgbClr val="000000"/>
                  </a:solidFill>
                </a:ln>
                <a:solidFill>
                  <a:schemeClr val="bg1"/>
                </a:solidFill>
                <a:latin typeface="Arial Rounded MT Bold" pitchFamily="34" charset="0"/>
              </a:rPr>
              <a:t>Reihe: </a:t>
            </a:r>
            <a:r>
              <a:rPr lang="de-CH" sz="2800" dirty="0" smtClean="0">
                <a:ln>
                  <a:solidFill>
                    <a:srgbClr val="000000"/>
                  </a:solidFill>
                </a:ln>
                <a:solidFill>
                  <a:schemeClr val="bg1"/>
                </a:solidFill>
                <a:latin typeface="Arial Rounded MT Bold" pitchFamily="34" charset="0"/>
              </a:rPr>
              <a:t>Der liebende Vater (1/2)      </a:t>
            </a:r>
            <a:endParaRPr lang="de-CH" sz="2800" dirty="0">
              <a:ln>
                <a:solidFill>
                  <a:srgbClr val="000000"/>
                </a:solidFill>
              </a:ln>
              <a:solidFill>
                <a:schemeClr val="bg1"/>
              </a:solidFill>
              <a:latin typeface="Arial Rounded MT Bold" pitchFamily="34" charset="0"/>
            </a:endParaRPr>
          </a:p>
        </p:txBody>
      </p:sp>
      <p:sp>
        <p:nvSpPr>
          <p:cNvPr id="2" name="Textfeld 1"/>
          <p:cNvSpPr txBox="1"/>
          <p:nvPr/>
        </p:nvSpPr>
        <p:spPr>
          <a:xfrm>
            <a:off x="35496" y="44624"/>
            <a:ext cx="8784976" cy="2585323"/>
          </a:xfrm>
          <a:prstGeom prst="rect">
            <a:avLst/>
          </a:prstGeom>
          <a:noFill/>
        </p:spPr>
        <p:txBody>
          <a:bodyPr wrap="square" rtlCol="0">
            <a:spAutoFit/>
          </a:bodyPr>
          <a:lstStyle/>
          <a:p>
            <a:r>
              <a:rPr lang="de-CH" sz="5400" kern="0" dirty="0">
                <a:ln>
                  <a:solidFill>
                    <a:srgbClr val="000000"/>
                  </a:solidFill>
                </a:ln>
                <a:solidFill>
                  <a:srgbClr val="EBF1F7"/>
                </a:solidFill>
                <a:latin typeface="Arial Rounded MT Bold" pitchFamily="34" charset="0"/>
                <a:ea typeface="+mj-ea"/>
                <a:cs typeface="+mj-cs"/>
              </a:rPr>
              <a:t>Der faule </a:t>
            </a:r>
            <a:r>
              <a:rPr lang="de-CH" sz="5400" kern="0" dirty="0" smtClean="0">
                <a:ln>
                  <a:solidFill>
                    <a:srgbClr val="000000"/>
                  </a:solidFill>
                </a:ln>
                <a:solidFill>
                  <a:srgbClr val="EBF1F7"/>
                </a:solidFill>
                <a:latin typeface="Arial Rounded MT Bold" pitchFamily="34" charset="0"/>
                <a:ea typeface="+mj-ea"/>
                <a:cs typeface="+mj-cs"/>
              </a:rPr>
              <a:t>und</a:t>
            </a:r>
          </a:p>
          <a:p>
            <a:endParaRPr lang="de-CH" sz="5400" kern="0" dirty="0">
              <a:ln>
                <a:solidFill>
                  <a:srgbClr val="000000"/>
                </a:solidFill>
              </a:ln>
              <a:solidFill>
                <a:srgbClr val="EBF1F7"/>
              </a:solidFill>
              <a:latin typeface="Arial Rounded MT Bold" pitchFamily="34" charset="0"/>
              <a:ea typeface="+mj-ea"/>
              <a:cs typeface="+mj-cs"/>
            </a:endParaRPr>
          </a:p>
          <a:p>
            <a:r>
              <a:rPr lang="de-CH" sz="5400" kern="0" dirty="0" smtClean="0">
                <a:ln>
                  <a:solidFill>
                    <a:srgbClr val="000000"/>
                  </a:solidFill>
                </a:ln>
                <a:solidFill>
                  <a:srgbClr val="EBF1F7"/>
                </a:solidFill>
                <a:latin typeface="Arial Rounded MT Bold" pitchFamily="34" charset="0"/>
                <a:ea typeface="+mj-ea"/>
                <a:cs typeface="+mj-cs"/>
              </a:rPr>
              <a:t>verschwenderische </a:t>
            </a:r>
            <a:r>
              <a:rPr lang="de-CH" sz="5400" kern="0" dirty="0">
                <a:ln>
                  <a:solidFill>
                    <a:srgbClr val="000000"/>
                  </a:solidFill>
                </a:ln>
                <a:solidFill>
                  <a:srgbClr val="EBF1F7"/>
                </a:solidFill>
                <a:latin typeface="Arial Rounded MT Bold" pitchFamily="34" charset="0"/>
                <a:ea typeface="+mj-ea"/>
                <a:cs typeface="+mj-cs"/>
              </a:rPr>
              <a:t>Sohn</a:t>
            </a:r>
            <a:endParaRPr lang="de-CH" dirty="0"/>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So machte er sich auf den Weg zu seinem Vater. Dieser sah ihn schon von weitem kommen; voller Mitleid lief er ihm entgegen, fiel ihm um den Hals und küsste ihn.</a:t>
            </a:r>
          </a:p>
        </p:txBody>
      </p:sp>
      <p:sp>
        <p:nvSpPr>
          <p:cNvPr id="359427" name="Text Box 3"/>
          <p:cNvSpPr txBox="1">
            <a:spLocks noChangeArrowheads="1"/>
          </p:cNvSpPr>
          <p:nvPr/>
        </p:nvSpPr>
        <p:spPr bwMode="auto">
          <a:xfrm>
            <a:off x="1763688" y="306896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15,20</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6502619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50783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smtClean="0">
                <a:ln>
                  <a:solidFill>
                    <a:srgbClr val="000000"/>
                  </a:solidFill>
                </a:ln>
                <a:solidFill>
                  <a:srgbClr val="FFFFFF"/>
                </a:solidFill>
                <a:latin typeface="Arial Rounded MT Bold" pitchFamily="34" charset="0"/>
              </a:rPr>
              <a:t>«Vater», </a:t>
            </a:r>
            <a:r>
              <a:rPr lang="de-CH" sz="3600" dirty="0">
                <a:ln>
                  <a:solidFill>
                    <a:srgbClr val="000000"/>
                  </a:solidFill>
                </a:ln>
                <a:solidFill>
                  <a:srgbClr val="FFFFFF"/>
                </a:solidFill>
                <a:latin typeface="Arial Rounded MT Bold" pitchFamily="34" charset="0"/>
              </a:rPr>
              <a:t>sagte der Sohn zu ihm, </a:t>
            </a:r>
            <a:r>
              <a:rPr lang="de-CH" sz="3600" dirty="0" smtClean="0">
                <a:ln>
                  <a:solidFill>
                    <a:srgbClr val="000000"/>
                  </a:solidFill>
                </a:ln>
                <a:solidFill>
                  <a:srgbClr val="FFFFFF"/>
                </a:solidFill>
                <a:latin typeface="Arial Rounded MT Bold" pitchFamily="34" charset="0"/>
              </a:rPr>
              <a:t>«ich </a:t>
            </a:r>
            <a:r>
              <a:rPr lang="de-CH" sz="3600" dirty="0">
                <a:ln>
                  <a:solidFill>
                    <a:srgbClr val="000000"/>
                  </a:solidFill>
                </a:ln>
                <a:solidFill>
                  <a:srgbClr val="FFFFFF"/>
                </a:solidFill>
                <a:latin typeface="Arial Rounded MT Bold" pitchFamily="34" charset="0"/>
              </a:rPr>
              <a:t>habe mich gegen den Himmel und gegen dich versündigt; ich bin es nicht mehr wert, dein Sohn genannt zu werden</a:t>
            </a:r>
            <a:r>
              <a:rPr lang="de-CH" sz="3600" dirty="0" smtClean="0">
                <a:ln>
                  <a:solidFill>
                    <a:srgbClr val="000000"/>
                  </a:solidFill>
                </a:ln>
                <a:solidFill>
                  <a:srgbClr val="FFFFFF"/>
                </a:solidFill>
                <a:latin typeface="Arial Rounded MT Bold" pitchFamily="34" charset="0"/>
              </a:rPr>
              <a:t>.» </a:t>
            </a:r>
            <a:r>
              <a:rPr lang="de-CH" sz="3600" dirty="0">
                <a:ln>
                  <a:solidFill>
                    <a:srgbClr val="000000"/>
                  </a:solidFill>
                </a:ln>
                <a:solidFill>
                  <a:srgbClr val="FFFFFF"/>
                </a:solidFill>
                <a:latin typeface="Arial Rounded MT Bold" pitchFamily="34" charset="0"/>
              </a:rPr>
              <a:t>Doch der Vater befahl seinen Dienern: </a:t>
            </a:r>
            <a:r>
              <a:rPr lang="de-CH" sz="3600" dirty="0" smtClean="0">
                <a:ln>
                  <a:solidFill>
                    <a:srgbClr val="000000"/>
                  </a:solidFill>
                </a:ln>
                <a:solidFill>
                  <a:srgbClr val="FFFFFF"/>
                </a:solidFill>
                <a:latin typeface="Arial Rounded MT Bold" pitchFamily="34" charset="0"/>
              </a:rPr>
              <a:t>«Schnell</a:t>
            </a:r>
            <a:r>
              <a:rPr lang="de-CH" sz="3600" dirty="0">
                <a:ln>
                  <a:solidFill>
                    <a:srgbClr val="000000"/>
                  </a:solidFill>
                </a:ln>
                <a:solidFill>
                  <a:srgbClr val="FFFFFF"/>
                </a:solidFill>
                <a:latin typeface="Arial Rounded MT Bold" pitchFamily="34" charset="0"/>
              </a:rPr>
              <a:t>, holt das beste Gewand und zieht es ihm an, steckt ihm einen Ring an den Finger und bringt ihm ein Paar Sandalen</a:t>
            </a:r>
            <a:r>
              <a:rPr lang="de-CH" sz="3600" dirty="0" smtClean="0">
                <a:ln>
                  <a:solidFill>
                    <a:srgbClr val="000000"/>
                  </a:solidFill>
                </a:ln>
                <a:solidFill>
                  <a:srgbClr val="FFFFFF"/>
                </a:solidFill>
                <a:latin typeface="Arial Rounded MT Bold" pitchFamily="34" charset="0"/>
              </a:rPr>
              <a:t>!»</a:t>
            </a:r>
            <a:endParaRPr lang="de-CH"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91680" y="515719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15,21-22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309395834"/>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341632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smtClean="0">
                <a:ln>
                  <a:solidFill>
                    <a:srgbClr val="000000"/>
                  </a:solidFill>
                </a:ln>
                <a:solidFill>
                  <a:srgbClr val="FFFFFF"/>
                </a:solidFill>
                <a:latin typeface="Arial Rounded MT Bold" pitchFamily="34" charset="0"/>
              </a:rPr>
              <a:t>«Holt </a:t>
            </a:r>
            <a:r>
              <a:rPr lang="de-CH" sz="3600" dirty="0">
                <a:ln>
                  <a:solidFill>
                    <a:srgbClr val="000000"/>
                  </a:solidFill>
                </a:ln>
                <a:solidFill>
                  <a:srgbClr val="FFFFFF"/>
                </a:solidFill>
                <a:latin typeface="Arial Rounded MT Bold" pitchFamily="34" charset="0"/>
              </a:rPr>
              <a:t>das </a:t>
            </a:r>
            <a:r>
              <a:rPr lang="de-CH" sz="3600" dirty="0" err="1">
                <a:ln>
                  <a:solidFill>
                    <a:srgbClr val="000000"/>
                  </a:solidFill>
                </a:ln>
                <a:solidFill>
                  <a:srgbClr val="FFFFFF"/>
                </a:solidFill>
                <a:latin typeface="Arial Rounded MT Bold" pitchFamily="34" charset="0"/>
              </a:rPr>
              <a:t>Mastkalb</a:t>
            </a:r>
            <a:r>
              <a:rPr lang="de-CH" sz="3600" dirty="0">
                <a:ln>
                  <a:solidFill>
                    <a:srgbClr val="000000"/>
                  </a:solidFill>
                </a:ln>
                <a:solidFill>
                  <a:srgbClr val="FFFFFF"/>
                </a:solidFill>
                <a:latin typeface="Arial Rounded MT Bold" pitchFamily="34" charset="0"/>
              </a:rPr>
              <a:t> und schlachtet es; wir wollen ein Fest feiern und fröhlich sein. Denn mein Sohn war tot, und nun lebt er wieder; er war verloren, und nun ist er wiedergefunden</a:t>
            </a:r>
            <a:r>
              <a:rPr lang="de-CH" sz="3600" dirty="0" smtClean="0">
                <a:ln>
                  <a:solidFill>
                    <a:srgbClr val="000000"/>
                  </a:solidFill>
                </a:ln>
                <a:solidFill>
                  <a:srgbClr val="FFFFFF"/>
                </a:solidFill>
                <a:latin typeface="Arial Rounded MT Bold" pitchFamily="34" charset="0"/>
              </a:rPr>
              <a:t>.» </a:t>
            </a:r>
            <a:r>
              <a:rPr lang="de-CH" sz="3600" dirty="0">
                <a:ln>
                  <a:solidFill>
                    <a:srgbClr val="000000"/>
                  </a:solidFill>
                </a:ln>
                <a:solidFill>
                  <a:srgbClr val="FFFFFF"/>
                </a:solidFill>
                <a:latin typeface="Arial Rounded MT Bold" pitchFamily="34" charset="0"/>
              </a:rPr>
              <a:t>Und sie begannen zu feiern.</a:t>
            </a:r>
          </a:p>
        </p:txBody>
      </p:sp>
      <p:sp>
        <p:nvSpPr>
          <p:cNvPr id="359427" name="Text Box 3"/>
          <p:cNvSpPr txBox="1">
            <a:spLocks noChangeArrowheads="1"/>
          </p:cNvSpPr>
          <p:nvPr/>
        </p:nvSpPr>
        <p:spPr bwMode="auto">
          <a:xfrm>
            <a:off x="1619672" y="335699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15,23-24</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21755427"/>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69850" y="116632"/>
            <a:ext cx="9074150" cy="792088"/>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DE" dirty="0" smtClean="0">
                <a:ln>
                  <a:solidFill>
                    <a:srgbClr val="000000"/>
                  </a:solidFill>
                </a:ln>
                <a:solidFill>
                  <a:schemeClr val="bg1"/>
                </a:solidFill>
                <a:latin typeface="Arial Rounded MT Bold" pitchFamily="34" charset="0"/>
              </a:rPr>
              <a:t>I. Der hoffnungsvolle Aufbruch</a:t>
            </a:r>
            <a:endParaRPr lang="de-CH" dirty="0">
              <a:ln>
                <a:solidFill>
                  <a:srgbClr val="000000"/>
                </a:solidFill>
              </a:ln>
              <a:solidFill>
                <a:schemeClr val="bg1"/>
              </a:solidFill>
              <a:latin typeface="Arial Rounded MT Bold" pitchFamily="34" charset="0"/>
            </a:endParaRPr>
          </a:p>
        </p:txBody>
      </p:sp>
      <p:sp>
        <p:nvSpPr>
          <p:cNvPr id="238595" name="Rectangle 3"/>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a:solidFill>
                    <a:srgbClr val="000000"/>
                  </a:solidFill>
                </a:ln>
                <a:solidFill>
                  <a:srgbClr val="FFFFFF"/>
                </a:solidFill>
                <a:latin typeface="Arial Rounded MT Bold" pitchFamily="34" charset="0"/>
              </a:rPr>
              <a:t>„Vater, gib mir den Anteil am Erbe, der mir zusteht!“</a:t>
            </a:r>
          </a:p>
        </p:txBody>
      </p:sp>
      <p:sp>
        <p:nvSpPr>
          <p:cNvPr id="359427" name="Text Box 3"/>
          <p:cNvSpPr txBox="1">
            <a:spLocks noChangeArrowheads="1"/>
          </p:cNvSpPr>
          <p:nvPr/>
        </p:nvSpPr>
        <p:spPr bwMode="auto">
          <a:xfrm>
            <a:off x="1619672" y="220486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70708320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58532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a:solidFill>
                    <a:srgbClr val="000000"/>
                  </a:solidFill>
                </a:ln>
                <a:solidFill>
                  <a:srgbClr val="FFFFFF"/>
                </a:solidFill>
                <a:latin typeface="Arial Rounded MT Bold" pitchFamily="34" charset="0"/>
              </a:rPr>
              <a:t>„Dort lebte er in Saus und Braus und brachte sein Vermögen durch.“</a:t>
            </a:r>
          </a:p>
        </p:txBody>
      </p:sp>
      <p:sp>
        <p:nvSpPr>
          <p:cNvPr id="359427" name="Text Box 3"/>
          <p:cNvSpPr txBox="1">
            <a:spLocks noChangeArrowheads="1"/>
          </p:cNvSpPr>
          <p:nvPr/>
        </p:nvSpPr>
        <p:spPr bwMode="auto">
          <a:xfrm>
            <a:off x="1763688" y="292494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15,13</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623261666"/>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0930" name="Text Box 2"/>
          <p:cNvSpPr txBox="1">
            <a:spLocks noChangeArrowheads="1"/>
          </p:cNvSpPr>
          <p:nvPr/>
        </p:nvSpPr>
        <p:spPr bwMode="auto">
          <a:xfrm>
            <a:off x="35496" y="44450"/>
            <a:ext cx="8713788" cy="14465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4400" dirty="0">
                <a:ln>
                  <a:solidFill>
                    <a:srgbClr val="000000"/>
                  </a:solidFill>
                </a:ln>
                <a:solidFill>
                  <a:srgbClr val="FFFFFF"/>
                </a:solidFill>
                <a:latin typeface="Arial Rounded MT Bold" pitchFamily="34" charset="0"/>
              </a:rPr>
              <a:t>Die Unverständigen reden sich ein: »Es gibt keinen Gott</a:t>
            </a:r>
            <a:r>
              <a:rPr lang="de-CH" sz="4400" dirty="0" smtClean="0">
                <a:ln>
                  <a:solidFill>
                    <a:srgbClr val="000000"/>
                  </a:solidFill>
                </a:ln>
                <a:solidFill>
                  <a:srgbClr val="FFFFFF"/>
                </a:solidFill>
                <a:latin typeface="Arial Rounded MT Bold" pitchFamily="34" charset="0"/>
              </a:rPr>
              <a:t>!«</a:t>
            </a:r>
            <a:endParaRPr lang="de-DE" sz="4400" dirty="0">
              <a:ln>
                <a:solidFill>
                  <a:srgbClr val="000000"/>
                </a:solidFill>
              </a:ln>
              <a:solidFill>
                <a:srgbClr val="FFFFFF"/>
              </a:solidFill>
              <a:latin typeface="Arial Rounded MT Bold" pitchFamily="34" charset="0"/>
            </a:endParaRPr>
          </a:p>
        </p:txBody>
      </p:sp>
      <p:sp>
        <p:nvSpPr>
          <p:cNvPr id="380931" name="Text Box 3"/>
          <p:cNvSpPr txBox="1">
            <a:spLocks noChangeArrowheads="1"/>
          </p:cNvSpPr>
          <p:nvPr/>
        </p:nvSpPr>
        <p:spPr bwMode="auto">
          <a:xfrm>
            <a:off x="2555776" y="1772816"/>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Psalm 53,2</a:t>
            </a:r>
            <a:endParaRPr lang="de-DE" dirty="0">
              <a:ln>
                <a:solidFill>
                  <a:srgbClr val="000000"/>
                </a:solidFill>
              </a:ln>
            </a:endParaRPr>
          </a:p>
        </p:txBody>
      </p:sp>
      <p:sp>
        <p:nvSpPr>
          <p:cNvPr id="380932" name="Rectangle 4"/>
          <p:cNvSpPr>
            <a:spLocks noGrp="1" noChangeArrowheads="1"/>
          </p:cNvSpPr>
          <p:nvPr>
            <p:ph type="subTitle" idx="1"/>
          </p:nvPr>
        </p:nvSpPr>
        <p:spPr>
          <a:xfrm>
            <a:off x="179388" y="6524303"/>
            <a:ext cx="3816350" cy="21706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250825" y="44450"/>
            <a:ext cx="8713788"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6000" dirty="0">
                <a:ln>
                  <a:solidFill>
                    <a:srgbClr val="000000"/>
                  </a:solidFill>
                </a:ln>
                <a:solidFill>
                  <a:srgbClr val="FFFFFF"/>
                </a:solidFill>
                <a:latin typeface="Arial Rounded MT Bold" pitchFamily="34" charset="0"/>
              </a:rPr>
              <a:t>Er lebt aus der Kraft Gottes gegen Gott.</a:t>
            </a:r>
            <a:endParaRPr lang="de-DE" sz="6000" dirty="0">
              <a:ln>
                <a:solidFill>
                  <a:srgbClr val="000000"/>
                </a:solidFill>
              </a:ln>
              <a:solidFill>
                <a:srgbClr val="FFFFFF"/>
              </a:solidFill>
              <a:latin typeface="Arial Rounded MT Bold" pitchFamily="34" charset="0"/>
            </a:endParaRPr>
          </a:p>
        </p:txBody>
      </p:sp>
      <p:sp>
        <p:nvSpPr>
          <p:cNvPr id="381956" name="Rectangle 4"/>
          <p:cNvSpPr>
            <a:spLocks noGrp="1" noChangeArrowheads="1"/>
          </p:cNvSpPr>
          <p:nvPr>
            <p:ph type="subTitle" idx="1"/>
          </p:nvPr>
        </p:nvSpPr>
        <p:spPr>
          <a:xfrm>
            <a:off x="46761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35496" y="44450"/>
            <a:ext cx="8928992"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„Weil das Urteil über böses Tun nicht sogleich ergeht, wird das Herz der Menschen voll </a:t>
            </a:r>
            <a:r>
              <a:rPr lang="de-CH" sz="3600" dirty="0" smtClean="0">
                <a:ln>
                  <a:solidFill>
                    <a:srgbClr val="000000"/>
                  </a:solidFill>
                </a:ln>
                <a:solidFill>
                  <a:srgbClr val="FFFFFF"/>
                </a:solidFill>
                <a:latin typeface="Arial Rounded MT Bold" pitchFamily="34" charset="0"/>
              </a:rPr>
              <a:t>Begier,</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Böses </a:t>
            </a:r>
            <a:r>
              <a:rPr lang="de-CH" sz="3600" dirty="0">
                <a:ln>
                  <a:solidFill>
                    <a:srgbClr val="000000"/>
                  </a:solidFill>
                </a:ln>
                <a:solidFill>
                  <a:srgbClr val="FFFFFF"/>
                </a:solidFill>
                <a:latin typeface="Arial Rounded MT Bold" pitchFamily="34" charset="0"/>
              </a:rPr>
              <a:t>zu tun.“</a:t>
            </a:r>
            <a:endParaRPr lang="de-DE" sz="3600" dirty="0">
              <a:ln>
                <a:solidFill>
                  <a:srgbClr val="000000"/>
                </a:solidFill>
              </a:ln>
              <a:solidFill>
                <a:srgbClr val="FFFFFF"/>
              </a:solidFill>
              <a:latin typeface="Arial Rounded MT Bold" pitchFamily="34" charset="0"/>
            </a:endParaRPr>
          </a:p>
        </p:txBody>
      </p:sp>
      <p:sp>
        <p:nvSpPr>
          <p:cNvPr id="381955" name="Text Box 3"/>
          <p:cNvSpPr txBox="1">
            <a:spLocks noChangeArrowheads="1"/>
          </p:cNvSpPr>
          <p:nvPr/>
        </p:nvSpPr>
        <p:spPr bwMode="auto">
          <a:xfrm>
            <a:off x="2555776" y="3501008"/>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Prediger 8,11</a:t>
            </a:r>
            <a:endParaRPr lang="de-DE" dirty="0">
              <a:ln>
                <a:solidFill>
                  <a:srgbClr val="000000"/>
                </a:solidFill>
              </a:ln>
            </a:endParaRPr>
          </a:p>
        </p:txBody>
      </p:sp>
      <p:sp>
        <p:nvSpPr>
          <p:cNvPr id="381956" name="Rectangle 4"/>
          <p:cNvSpPr>
            <a:spLocks noGrp="1" noChangeArrowheads="1"/>
          </p:cNvSpPr>
          <p:nvPr>
            <p:ph type="subTitle" idx="1"/>
          </p:nvPr>
        </p:nvSpPr>
        <p:spPr>
          <a:xfrm>
            <a:off x="68356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056393490"/>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69850" y="116632"/>
            <a:ext cx="9074150" cy="648072"/>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DE" dirty="0" smtClean="0">
                <a:ln>
                  <a:solidFill>
                    <a:srgbClr val="000000"/>
                  </a:solidFill>
                </a:ln>
                <a:solidFill>
                  <a:schemeClr val="bg1"/>
                </a:solidFill>
                <a:latin typeface="Arial Rounded MT Bold" pitchFamily="34" charset="0"/>
              </a:rPr>
              <a:t>II.    Die harte Bruchlandung</a:t>
            </a:r>
            <a:endParaRPr lang="de-CH" dirty="0">
              <a:ln>
                <a:solidFill>
                  <a:srgbClr val="000000"/>
                </a:solidFill>
              </a:ln>
              <a:solidFill>
                <a:schemeClr val="bg1"/>
              </a:solidFill>
              <a:latin typeface="Arial Rounded MT Bold" pitchFamily="34" charset="0"/>
            </a:endParaRPr>
          </a:p>
        </p:txBody>
      </p:sp>
      <p:sp>
        <p:nvSpPr>
          <p:cNvPr id="345091" name="Rectangle 3"/>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106684" y="44624"/>
            <a:ext cx="8857804"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Die Pharisäer und die Schriftgelehrten waren darüber empört</a:t>
            </a:r>
            <a:r>
              <a:rPr lang="de-CH" sz="3600" dirty="0" smtClean="0">
                <a:ln>
                  <a:solidFill>
                    <a:srgbClr val="000000"/>
                  </a:solidFill>
                </a:ln>
                <a:solidFill>
                  <a:srgbClr val="FFFFFF"/>
                </a:solidFill>
                <a:latin typeface="Arial Rounded MT Bold" pitchFamily="34" charset="0"/>
              </a:rPr>
              <a: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a:t>
            </a:r>
            <a:r>
              <a:rPr lang="de-CH" sz="3600" dirty="0">
                <a:ln>
                  <a:solidFill>
                    <a:srgbClr val="000000"/>
                  </a:solidFill>
                </a:ln>
                <a:solidFill>
                  <a:srgbClr val="FFFFFF"/>
                </a:solidFill>
                <a:latin typeface="Arial Rounded MT Bold" pitchFamily="34" charset="0"/>
              </a:rPr>
              <a:t>Dieser Mensch gibt sich mit Sündern ab und isst sogar mit ihnen!«</a:t>
            </a:r>
            <a:endParaRPr lang="de-DE" sz="3600" dirty="0">
              <a:ln>
                <a:solidFill>
                  <a:srgbClr val="000000"/>
                </a:solidFill>
              </a:ln>
              <a:solidFill>
                <a:srgbClr val="FFFFFF"/>
              </a:solidFill>
              <a:latin typeface="Arial Rounded MT Bold" pitchFamily="34" charset="0"/>
            </a:endParaRPr>
          </a:p>
        </p:txBody>
      </p:sp>
      <p:sp>
        <p:nvSpPr>
          <p:cNvPr id="334851" name="Text Box 3"/>
          <p:cNvSpPr txBox="1">
            <a:spLocks noChangeArrowheads="1"/>
          </p:cNvSpPr>
          <p:nvPr/>
        </p:nvSpPr>
        <p:spPr bwMode="auto">
          <a:xfrm>
            <a:off x="2555776" y="2564904"/>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a:t>
            </a:r>
            <a:r>
              <a:rPr lang="de-CH" dirty="0">
                <a:ln>
                  <a:solidFill>
                    <a:srgbClr val="000000"/>
                  </a:solidFill>
                </a:ln>
              </a:rPr>
              <a:t>1,38</a:t>
            </a:r>
            <a:endParaRPr lang="de-DE" dirty="0">
              <a:ln>
                <a:solidFill>
                  <a:srgbClr val="000000"/>
                </a:solidFill>
              </a:ln>
            </a:endParaRPr>
          </a:p>
        </p:txBody>
      </p:sp>
      <p:sp>
        <p:nvSpPr>
          <p:cNvPr id="334852" name="Rectangle 4"/>
          <p:cNvSpPr>
            <a:spLocks noGrp="1" noChangeArrowheads="1"/>
          </p:cNvSpPr>
          <p:nvPr>
            <p:ph type="subTitle" idx="1"/>
          </p:nvPr>
        </p:nvSpPr>
        <p:spPr>
          <a:xfrm>
            <a:off x="17938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12365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6600" dirty="0">
                <a:ln>
                  <a:solidFill>
                    <a:srgbClr val="000000"/>
                  </a:solidFill>
                </a:ln>
                <a:solidFill>
                  <a:srgbClr val="FFFFFF"/>
                </a:solidFill>
                <a:latin typeface="Arial Rounded MT Bold" pitchFamily="34" charset="0"/>
              </a:rPr>
              <a:t>„Da geriet auch er in Schwierigkeiten.“</a:t>
            </a:r>
          </a:p>
        </p:txBody>
      </p:sp>
      <p:sp>
        <p:nvSpPr>
          <p:cNvPr id="359427" name="Text Box 3"/>
          <p:cNvSpPr txBox="1">
            <a:spLocks noChangeArrowheads="1"/>
          </p:cNvSpPr>
          <p:nvPr/>
        </p:nvSpPr>
        <p:spPr bwMode="auto">
          <a:xfrm>
            <a:off x="1619672" y="249289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15,14</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6648478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58532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a:solidFill>
                    <a:srgbClr val="000000"/>
                  </a:solidFill>
                </a:ln>
                <a:solidFill>
                  <a:srgbClr val="FFFFFF"/>
                </a:solidFill>
                <a:latin typeface="Arial Rounded MT Bold" pitchFamily="34" charset="0"/>
              </a:rPr>
              <a:t>„Er schickte ihn zum Schweinehüten auf seine Felder.“</a:t>
            </a:r>
          </a:p>
        </p:txBody>
      </p:sp>
      <p:sp>
        <p:nvSpPr>
          <p:cNvPr id="359427" name="Text Box 3"/>
          <p:cNvSpPr txBox="1">
            <a:spLocks noChangeArrowheads="1"/>
          </p:cNvSpPr>
          <p:nvPr/>
        </p:nvSpPr>
        <p:spPr bwMode="auto">
          <a:xfrm>
            <a:off x="1331640" y="249289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15,15</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28278443"/>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754326"/>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a:solidFill>
                    <a:srgbClr val="000000"/>
                  </a:solidFill>
                </a:ln>
                <a:solidFill>
                  <a:srgbClr val="FFFFFF"/>
                </a:solidFill>
                <a:latin typeface="Arial Rounded MT Bold" pitchFamily="34" charset="0"/>
              </a:rPr>
              <a:t>„Selbst davon wollte ihm keiner etwas geben.“</a:t>
            </a:r>
          </a:p>
        </p:txBody>
      </p:sp>
      <p:sp>
        <p:nvSpPr>
          <p:cNvPr id="359427" name="Text Box 3"/>
          <p:cNvSpPr txBox="1">
            <a:spLocks noChangeArrowheads="1"/>
          </p:cNvSpPr>
          <p:nvPr/>
        </p:nvSpPr>
        <p:spPr bwMode="auto">
          <a:xfrm>
            <a:off x="1691680" y="206084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15,16</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59430148"/>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0076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„Wie viele Tagelöhner hat mein Vater, und alle haben mehr als genug zu essen! Ich dagegen komme hier vor Hunger um.“</a:t>
            </a:r>
          </a:p>
        </p:txBody>
      </p:sp>
      <p:sp>
        <p:nvSpPr>
          <p:cNvPr id="359427" name="Text Box 3"/>
          <p:cNvSpPr txBox="1">
            <a:spLocks noChangeArrowheads="1"/>
          </p:cNvSpPr>
          <p:nvPr/>
        </p:nvSpPr>
        <p:spPr bwMode="auto">
          <a:xfrm>
            <a:off x="1547664" y="306896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15,17</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36221833"/>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„Ich will mich aufmachen und zu meinem Vater gehen und zu ihm sagen: Vater, ich habe mich gegen den Himmel und gegen dich versündigt; ich bin es nicht mehr wert, dein Sohn genannt zu werden. Mach mich zu einem deiner Tagelöhner!“</a:t>
            </a:r>
          </a:p>
        </p:txBody>
      </p:sp>
      <p:sp>
        <p:nvSpPr>
          <p:cNvPr id="359427" name="Text Box 3"/>
          <p:cNvSpPr txBox="1">
            <a:spLocks noChangeArrowheads="1"/>
          </p:cNvSpPr>
          <p:nvPr/>
        </p:nvSpPr>
        <p:spPr bwMode="auto">
          <a:xfrm>
            <a:off x="1691680" y="400506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15,18-19</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97537006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58532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5400" dirty="0">
                <a:ln>
                  <a:solidFill>
                    <a:srgbClr val="000000"/>
                  </a:solidFill>
                </a:ln>
                <a:solidFill>
                  <a:srgbClr val="FFFFFF"/>
                </a:solidFill>
                <a:latin typeface="Arial Rounded MT Bold" pitchFamily="34" charset="0"/>
              </a:rPr>
              <a:t>„Vater, ich habe mich gegen den Himmel und gegen dich versündigt.“</a:t>
            </a:r>
          </a:p>
        </p:txBody>
      </p:sp>
      <p:sp>
        <p:nvSpPr>
          <p:cNvPr id="359427" name="Text Box 3"/>
          <p:cNvSpPr txBox="1">
            <a:spLocks noChangeArrowheads="1"/>
          </p:cNvSpPr>
          <p:nvPr/>
        </p:nvSpPr>
        <p:spPr bwMode="auto">
          <a:xfrm>
            <a:off x="1763688" y="2924944"/>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15,18</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8110304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35496" y="44624"/>
            <a:ext cx="8928992" cy="280076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„Alle haben gesündigt, und in ihrem Leben kommt Gottes Herrlichkeit nicht </a:t>
            </a:r>
            <a:r>
              <a:rPr lang="de-CH" sz="4400" dirty="0" smtClean="0">
                <a:ln>
                  <a:solidFill>
                    <a:srgbClr val="000000"/>
                  </a:solidFill>
                </a:ln>
                <a:solidFill>
                  <a:srgbClr val="FFFFFF"/>
                </a:solidFill>
                <a:latin typeface="Arial Rounded MT Bold" pitchFamily="34" charset="0"/>
              </a:rPr>
              <a:t>mehr</a:t>
            </a:r>
            <a:br>
              <a:rPr lang="de-CH" sz="4400" dirty="0" smtClean="0">
                <a:ln>
                  <a:solidFill>
                    <a:srgbClr val="000000"/>
                  </a:solidFill>
                </a:ln>
                <a:solidFill>
                  <a:srgbClr val="FFFFFF"/>
                </a:solidFill>
                <a:latin typeface="Arial Rounded MT Bold" pitchFamily="34" charset="0"/>
              </a:rPr>
            </a:br>
            <a:r>
              <a:rPr lang="de-CH" sz="4400" dirty="0" smtClean="0">
                <a:ln>
                  <a:solidFill>
                    <a:srgbClr val="000000"/>
                  </a:solidFill>
                </a:ln>
                <a:solidFill>
                  <a:srgbClr val="FFFFFF"/>
                </a:solidFill>
                <a:latin typeface="Arial Rounded MT Bold" pitchFamily="34" charset="0"/>
              </a:rPr>
              <a:t>zum </a:t>
            </a:r>
            <a:r>
              <a:rPr lang="de-CH" sz="4400" dirty="0">
                <a:ln>
                  <a:solidFill>
                    <a:srgbClr val="000000"/>
                  </a:solidFill>
                </a:ln>
                <a:solidFill>
                  <a:srgbClr val="FFFFFF"/>
                </a:solidFill>
                <a:latin typeface="Arial Rounded MT Bold" pitchFamily="34" charset="0"/>
              </a:rPr>
              <a:t>Ausdruck.“</a:t>
            </a:r>
            <a:endParaRPr lang="de-DE" sz="4400" dirty="0">
              <a:ln>
                <a:solidFill>
                  <a:srgbClr val="000000"/>
                </a:solidFill>
              </a:ln>
              <a:solidFill>
                <a:srgbClr val="FFFFFF"/>
              </a:solidFill>
              <a:latin typeface="Arial Rounded MT Bold" pitchFamily="34" charset="0"/>
            </a:endParaRPr>
          </a:p>
        </p:txBody>
      </p:sp>
      <p:sp>
        <p:nvSpPr>
          <p:cNvPr id="382979" name="Text Box 3"/>
          <p:cNvSpPr txBox="1">
            <a:spLocks noChangeArrowheads="1"/>
          </p:cNvSpPr>
          <p:nvPr/>
        </p:nvSpPr>
        <p:spPr bwMode="auto">
          <a:xfrm>
            <a:off x="2123728" y="2796897"/>
            <a:ext cx="5976937"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Römer-Brief 3,23</a:t>
            </a:r>
            <a:endParaRPr lang="de-DE" dirty="0">
              <a:ln>
                <a:solidFill>
                  <a:srgbClr val="000000"/>
                </a:solidFill>
              </a:ln>
            </a:endParaRPr>
          </a:p>
        </p:txBody>
      </p:sp>
      <p:sp>
        <p:nvSpPr>
          <p:cNvPr id="382980" name="Rectangle 4"/>
          <p:cNvSpPr>
            <a:spLocks noGrp="1" noChangeArrowheads="1"/>
          </p:cNvSpPr>
          <p:nvPr>
            <p:ph type="subTitle" idx="1"/>
          </p:nvPr>
        </p:nvSpPr>
        <p:spPr>
          <a:xfrm>
            <a:off x="46761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69850" y="44624"/>
            <a:ext cx="9074150" cy="180022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DE" dirty="0" smtClean="0">
                <a:ln>
                  <a:solidFill>
                    <a:srgbClr val="000000"/>
                  </a:solidFill>
                </a:ln>
                <a:solidFill>
                  <a:schemeClr val="bg1"/>
                </a:solidFill>
                <a:latin typeface="Arial Rounded MT Bold" pitchFamily="34" charset="0"/>
              </a:rPr>
              <a:t>III.   Der überraschende Empfang</a:t>
            </a:r>
            <a:endParaRPr lang="de-CH" dirty="0">
              <a:ln>
                <a:solidFill>
                  <a:srgbClr val="000000"/>
                </a:solidFill>
              </a:ln>
              <a:solidFill>
                <a:schemeClr val="bg1"/>
              </a:solidFill>
              <a:latin typeface="Arial Rounded MT Bold" pitchFamily="34" charset="0"/>
            </a:endParaRPr>
          </a:p>
        </p:txBody>
      </p:sp>
      <p:sp>
        <p:nvSpPr>
          <p:cNvPr id="345091" name="Rectangle 3"/>
          <p:cNvSpPr>
            <a:spLocks noGrp="1" noChangeArrowheads="1"/>
          </p:cNvSpPr>
          <p:nvPr>
            <p:ph type="subTitle" idx="1"/>
          </p:nvPr>
        </p:nvSpPr>
        <p:spPr>
          <a:xfrm>
            <a:off x="179388" y="6524303"/>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6279984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0076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„Sein Vater sah ihn schon von weitem kommen; voller Mitleid lief er ihm entgegen, fiel </a:t>
            </a:r>
            <a:r>
              <a:rPr lang="de-CH" sz="4400" dirty="0" smtClean="0">
                <a:ln>
                  <a:solidFill>
                    <a:srgbClr val="000000"/>
                  </a:solidFill>
                </a:ln>
                <a:solidFill>
                  <a:srgbClr val="FFFFFF"/>
                </a:solidFill>
                <a:latin typeface="Arial Rounded MT Bold" pitchFamily="34" charset="0"/>
              </a:rPr>
              <a:t>ihm</a:t>
            </a:r>
            <a:br>
              <a:rPr lang="de-CH" sz="4400" dirty="0" smtClean="0">
                <a:ln>
                  <a:solidFill>
                    <a:srgbClr val="000000"/>
                  </a:solidFill>
                </a:ln>
                <a:solidFill>
                  <a:srgbClr val="FFFFFF"/>
                </a:solidFill>
                <a:latin typeface="Arial Rounded MT Bold" pitchFamily="34" charset="0"/>
              </a:rPr>
            </a:br>
            <a:r>
              <a:rPr lang="de-CH" sz="4400" dirty="0" smtClean="0">
                <a:ln>
                  <a:solidFill>
                    <a:srgbClr val="000000"/>
                  </a:solidFill>
                </a:ln>
                <a:solidFill>
                  <a:srgbClr val="FFFFFF"/>
                </a:solidFill>
                <a:latin typeface="Arial Rounded MT Bold" pitchFamily="34" charset="0"/>
              </a:rPr>
              <a:t>um </a:t>
            </a:r>
            <a:r>
              <a:rPr lang="de-CH" sz="4400" dirty="0">
                <a:ln>
                  <a:solidFill>
                    <a:srgbClr val="000000"/>
                  </a:solidFill>
                </a:ln>
                <a:solidFill>
                  <a:srgbClr val="FFFFFF"/>
                </a:solidFill>
                <a:latin typeface="Arial Rounded MT Bold" pitchFamily="34" charset="0"/>
              </a:rPr>
              <a:t>den Hals und küsste ihn.“</a:t>
            </a:r>
          </a:p>
        </p:txBody>
      </p:sp>
      <p:sp>
        <p:nvSpPr>
          <p:cNvPr id="359427" name="Text Box 3"/>
          <p:cNvSpPr txBox="1">
            <a:spLocks noChangeArrowheads="1"/>
          </p:cNvSpPr>
          <p:nvPr/>
        </p:nvSpPr>
        <p:spPr bwMode="auto">
          <a:xfrm>
            <a:off x="1619672" y="306896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15,20</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1455879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317009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„Vater“, sagte der Sohn zu ihm, „ich habe mich gegen den Himmel und gegen dich versündigt; ich bin es nicht mehr wert, dein Sohn genannt zu werden.“</a:t>
            </a:r>
          </a:p>
        </p:txBody>
      </p:sp>
      <p:sp>
        <p:nvSpPr>
          <p:cNvPr id="359427" name="Text Box 3"/>
          <p:cNvSpPr txBox="1">
            <a:spLocks noChangeArrowheads="1"/>
          </p:cNvSpPr>
          <p:nvPr/>
        </p:nvSpPr>
        <p:spPr bwMode="auto">
          <a:xfrm>
            <a:off x="1763688" y="3214723"/>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15,21</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2053482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5496" y="44624"/>
            <a:ext cx="8866882" cy="1151855"/>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CH" sz="5400" dirty="0" smtClean="0">
                <a:ln>
                  <a:solidFill>
                    <a:srgbClr val="000000"/>
                  </a:solidFill>
                </a:ln>
                <a:solidFill>
                  <a:schemeClr val="bg1"/>
                </a:solidFill>
                <a:latin typeface="Arial Rounded MT Bold" pitchFamily="34" charset="0"/>
              </a:rPr>
              <a:t>Der liebende Vater</a:t>
            </a:r>
            <a:endParaRPr lang="de-CH" sz="5400" dirty="0">
              <a:ln>
                <a:solidFill>
                  <a:srgbClr val="000000"/>
                </a:solidFill>
              </a:ln>
              <a:solidFill>
                <a:schemeClr val="bg1"/>
              </a:solidFill>
              <a:latin typeface="Arial Rounded MT Bold" pitchFamily="34" charset="0"/>
            </a:endParaRPr>
          </a:p>
        </p:txBody>
      </p:sp>
    </p:spTree>
    <p:extLst>
      <p:ext uri="{BB962C8B-B14F-4D97-AF65-F5344CB8AC3E}">
        <p14:creationId xmlns:p14="http://schemas.microsoft.com/office/powerpoint/2010/main" val="332532703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55454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„Schnell, holt das beste Gewand und zieht es ihm an, steckt ihm einen Ring an den Finger und bringt ihm ein Paar Sandalen!“</a:t>
            </a:r>
          </a:p>
        </p:txBody>
      </p:sp>
      <p:sp>
        <p:nvSpPr>
          <p:cNvPr id="359427" name="Text Box 3"/>
          <p:cNvSpPr txBox="1">
            <a:spLocks noChangeArrowheads="1"/>
          </p:cNvSpPr>
          <p:nvPr/>
        </p:nvSpPr>
        <p:spPr bwMode="auto">
          <a:xfrm>
            <a:off x="1691680" y="285293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045762368"/>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193899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000" dirty="0">
                <a:ln>
                  <a:solidFill>
                    <a:srgbClr val="000000"/>
                  </a:solidFill>
                </a:ln>
                <a:solidFill>
                  <a:srgbClr val="FFFFFF"/>
                </a:solidFill>
                <a:latin typeface="Arial Rounded MT Bold" pitchFamily="34" charset="0"/>
              </a:rPr>
              <a:t>„Holt das </a:t>
            </a:r>
            <a:r>
              <a:rPr lang="de-CH" sz="4000" dirty="0" err="1">
                <a:ln>
                  <a:solidFill>
                    <a:srgbClr val="000000"/>
                  </a:solidFill>
                </a:ln>
                <a:solidFill>
                  <a:srgbClr val="FFFFFF"/>
                </a:solidFill>
                <a:latin typeface="Arial Rounded MT Bold" pitchFamily="34" charset="0"/>
              </a:rPr>
              <a:t>Mastkalb</a:t>
            </a:r>
            <a:r>
              <a:rPr lang="de-CH" sz="4000" dirty="0">
                <a:ln>
                  <a:solidFill>
                    <a:srgbClr val="000000"/>
                  </a:solidFill>
                </a:ln>
                <a:solidFill>
                  <a:srgbClr val="FFFFFF"/>
                </a:solidFill>
                <a:latin typeface="Arial Rounded MT Bold" pitchFamily="34" charset="0"/>
              </a:rPr>
              <a:t> und schlachtet es; wir wollen ein Fest feiern und fröhlich sein.“</a:t>
            </a:r>
          </a:p>
        </p:txBody>
      </p:sp>
      <p:sp>
        <p:nvSpPr>
          <p:cNvPr id="359427" name="Text Box 3"/>
          <p:cNvSpPr txBox="1">
            <a:spLocks noChangeArrowheads="1"/>
          </p:cNvSpPr>
          <p:nvPr/>
        </p:nvSpPr>
        <p:spPr bwMode="auto">
          <a:xfrm>
            <a:off x="1475656" y="213285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15,23</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73360100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„Gott blickt vom Himmel herab auf die Menschen. Er will sehen, ob es da welche gibt, die Verstand haben und nach ihm fragen.“</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395536" y="238303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Psalm 53,3</a:t>
            </a:r>
            <a:endParaRPr lang="de-DE" dirty="0">
              <a:ln>
                <a:solidFill>
                  <a:srgbClr val="000000"/>
                </a:solidFill>
              </a:ln>
            </a:endParaRPr>
          </a:p>
        </p:txBody>
      </p:sp>
      <p:sp>
        <p:nvSpPr>
          <p:cNvPr id="359428" name="Rectangle 4"/>
          <p:cNvSpPr>
            <a:spLocks noGrp="1" noChangeArrowheads="1"/>
          </p:cNvSpPr>
          <p:nvPr>
            <p:ph type="subTitle" idx="1"/>
          </p:nvPr>
        </p:nvSpPr>
        <p:spPr>
          <a:xfrm>
            <a:off x="35570" y="6497191"/>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17513325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17329"/>
            <a:ext cx="9073008" cy="14465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„Nähert euch Gott, und er wird sich euch nähern.“</a:t>
            </a:r>
            <a:endParaRPr lang="de-DE" sz="44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187624" y="134076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Jakobus-Brief 4,8</a:t>
            </a:r>
            <a:endParaRPr lang="de-DE" dirty="0">
              <a:ln>
                <a:solidFill>
                  <a:srgbClr val="000000"/>
                </a:solidFill>
              </a:ln>
            </a:endParaRPr>
          </a:p>
        </p:txBody>
      </p:sp>
      <p:sp>
        <p:nvSpPr>
          <p:cNvPr id="359428" name="Rectangle 4"/>
          <p:cNvSpPr>
            <a:spLocks noGrp="1" noChangeArrowheads="1"/>
          </p:cNvSpPr>
          <p:nvPr>
            <p:ph type="subTitle" idx="1"/>
          </p:nvPr>
        </p:nvSpPr>
        <p:spPr>
          <a:xfrm>
            <a:off x="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63285955"/>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0076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4400" dirty="0">
                <a:ln>
                  <a:solidFill>
                    <a:srgbClr val="000000"/>
                  </a:solidFill>
                </a:ln>
                <a:solidFill>
                  <a:srgbClr val="FFFFFF"/>
                </a:solidFill>
                <a:latin typeface="Arial Rounded MT Bold" pitchFamily="34" charset="0"/>
              </a:rPr>
              <a:t>„Denn mein Sohn war tot, und nun lebt er wieder; er war verloren, und nun ist er wiedergefunden.“</a:t>
            </a:r>
          </a:p>
        </p:txBody>
      </p:sp>
      <p:sp>
        <p:nvSpPr>
          <p:cNvPr id="359427" name="Text Box 3"/>
          <p:cNvSpPr txBox="1">
            <a:spLocks noChangeArrowheads="1"/>
          </p:cNvSpPr>
          <p:nvPr/>
        </p:nvSpPr>
        <p:spPr bwMode="auto">
          <a:xfrm>
            <a:off x="1187946" y="2865687"/>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15,24</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75552502"/>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6512" y="44624"/>
            <a:ext cx="8713788" cy="206210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200" dirty="0">
                <a:ln>
                  <a:solidFill>
                    <a:srgbClr val="000000"/>
                  </a:solidFill>
                </a:ln>
                <a:solidFill>
                  <a:srgbClr val="FFFFFF"/>
                </a:solidFill>
                <a:latin typeface="Arial Rounded MT Bold" pitchFamily="34" charset="0"/>
              </a:rPr>
              <a:t>„Freut euch und dankt ihm, dem Vater, dass er euch das Recht gegeben hat, an dem Erbe teilzuhaben, das er in seinem Licht für sein heiliges Volk bereithält.“</a:t>
            </a:r>
            <a:endParaRPr lang="de-DE" sz="32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835696" y="492492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Kolosser-Brief 1,12</a:t>
            </a:r>
            <a:endParaRPr lang="de-DE" dirty="0">
              <a:ln>
                <a:solidFill>
                  <a:srgbClr val="000000"/>
                </a:solidFill>
              </a:ln>
            </a:endParaRPr>
          </a:p>
        </p:txBody>
      </p:sp>
      <p:sp>
        <p:nvSpPr>
          <p:cNvPr id="359428" name="Rectangle 4"/>
          <p:cNvSpPr>
            <a:spLocks noGrp="1" noChangeArrowheads="1"/>
          </p:cNvSpPr>
          <p:nvPr>
            <p:ph type="subTitle" idx="1"/>
          </p:nvPr>
        </p:nvSpPr>
        <p:spPr>
          <a:xfrm>
            <a:off x="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85210857"/>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97606" y="116905"/>
            <a:ext cx="8578850" cy="71980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marL="1117600" indent="-1117600" algn="l"/>
            <a:r>
              <a:rPr lang="de-CH" dirty="0">
                <a:ln>
                  <a:solidFill>
                    <a:srgbClr val="000000"/>
                  </a:solidFill>
                </a:ln>
                <a:solidFill>
                  <a:schemeClr val="bg1"/>
                </a:solidFill>
                <a:latin typeface="Arial Rounded MT Bold" pitchFamily="34" charset="0"/>
              </a:rPr>
              <a:t>Schlussgedanke</a:t>
            </a:r>
            <a:r>
              <a:rPr lang="de-DE" dirty="0">
                <a:ln>
                  <a:solidFill>
                    <a:srgbClr val="000000"/>
                  </a:solidFill>
                </a:ln>
                <a:solidFill>
                  <a:schemeClr val="bg1"/>
                </a:solidFill>
                <a:latin typeface="Arial Rounded MT Bold" pitchFamily="34" charset="0"/>
              </a:rPr>
              <a:t> </a:t>
            </a:r>
            <a:endParaRPr lang="de-CH" dirty="0">
              <a:ln>
                <a:solidFill>
                  <a:srgbClr val="000000"/>
                </a:solidFill>
              </a:ln>
              <a:solidFill>
                <a:schemeClr val="bg1"/>
              </a:solidFill>
              <a:latin typeface="Arial Rounded MT Bold" pitchFamily="34" charset="0"/>
            </a:endParaRPr>
          </a:p>
        </p:txBody>
      </p:sp>
      <p:sp>
        <p:nvSpPr>
          <p:cNvPr id="58376" name="Rectangle 8"/>
          <p:cNvSpPr>
            <a:spLocks noGrp="1" noChangeArrowheads="1"/>
          </p:cNvSpPr>
          <p:nvPr>
            <p:ph type="subTitle" idx="1"/>
          </p:nvPr>
        </p:nvSpPr>
        <p:spPr>
          <a:xfrm>
            <a:off x="179388" y="6452295"/>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96290" name="Text Box 2"/>
          <p:cNvSpPr txBox="1">
            <a:spLocks noChangeArrowheads="1"/>
          </p:cNvSpPr>
          <p:nvPr/>
        </p:nvSpPr>
        <p:spPr bwMode="auto">
          <a:xfrm>
            <a:off x="35496" y="44624"/>
            <a:ext cx="8713788" cy="230832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spcBef>
                <a:spcPct val="50000"/>
              </a:spcBef>
            </a:pPr>
            <a:r>
              <a:rPr lang="de-CH" sz="3600" dirty="0">
                <a:ln>
                  <a:solidFill>
                    <a:srgbClr val="000000"/>
                  </a:solidFill>
                </a:ln>
                <a:solidFill>
                  <a:srgbClr val="FFFFFF"/>
                </a:solidFill>
                <a:latin typeface="Arial Rounded MT Bold" pitchFamily="34" charset="0"/>
              </a:rPr>
              <a:t>„Seht doch, wie gross die Liebe </a:t>
            </a:r>
            <a:r>
              <a:rPr lang="de-CH" sz="3600" dirty="0" smtClean="0">
                <a:ln>
                  <a:solidFill>
                    <a:srgbClr val="000000"/>
                  </a:solidFill>
                </a:ln>
                <a:solidFill>
                  <a:srgbClr val="FFFFFF"/>
                </a:solidFill>
                <a:latin typeface="Arial Rounded MT Bold" pitchFamily="34" charset="0"/>
              </a:rPr>
              <a:t>ist,</a:t>
            </a:r>
            <a:br>
              <a:rPr lang="de-CH" sz="3600" dirty="0" smtClean="0">
                <a:ln>
                  <a:solidFill>
                    <a:srgbClr val="000000"/>
                  </a:solidFill>
                </a:ln>
                <a:solidFill>
                  <a:srgbClr val="FFFFFF"/>
                </a:solidFill>
                <a:latin typeface="Arial Rounded MT Bold" pitchFamily="34" charset="0"/>
              </a:rPr>
            </a:br>
            <a:r>
              <a:rPr lang="de-CH" sz="3600" dirty="0" smtClean="0">
                <a:ln>
                  <a:solidFill>
                    <a:srgbClr val="000000"/>
                  </a:solidFill>
                </a:ln>
                <a:solidFill>
                  <a:srgbClr val="FFFFFF"/>
                </a:solidFill>
                <a:latin typeface="Arial Rounded MT Bold" pitchFamily="34" charset="0"/>
              </a:rPr>
              <a:t>die </a:t>
            </a:r>
            <a:r>
              <a:rPr lang="de-CH" sz="3600" dirty="0">
                <a:ln>
                  <a:solidFill>
                    <a:srgbClr val="000000"/>
                  </a:solidFill>
                </a:ln>
                <a:solidFill>
                  <a:srgbClr val="FFFFFF"/>
                </a:solidFill>
                <a:latin typeface="Arial Rounded MT Bold" pitchFamily="34" charset="0"/>
              </a:rPr>
              <a:t>uns der Vater erwiesen hat: Kinder Gottes dürfen wir uns nennen, und wir sind es tatsächlich!“</a:t>
            </a:r>
            <a:endParaRPr lang="de-DE" sz="3600" dirty="0">
              <a:ln>
                <a:solidFill>
                  <a:srgbClr val="000000"/>
                </a:solidFill>
              </a:ln>
              <a:solidFill>
                <a:srgbClr val="FFFFFF"/>
              </a:solidFill>
              <a:latin typeface="Arial Rounded MT Bold" pitchFamily="34" charset="0"/>
            </a:endParaRPr>
          </a:p>
        </p:txBody>
      </p:sp>
      <p:sp>
        <p:nvSpPr>
          <p:cNvPr id="396291" name="Text Box 3"/>
          <p:cNvSpPr txBox="1">
            <a:spLocks noChangeArrowheads="1"/>
          </p:cNvSpPr>
          <p:nvPr/>
        </p:nvSpPr>
        <p:spPr bwMode="auto">
          <a:xfrm>
            <a:off x="2700909" y="2564904"/>
            <a:ext cx="6048375"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p>
            <a:pPr algn="r">
              <a:spcBef>
                <a:spcPct val="50000"/>
              </a:spcBef>
            </a:pPr>
            <a:r>
              <a:rPr lang="de-CH" sz="2000" dirty="0" smtClean="0">
                <a:ln>
                  <a:solidFill>
                    <a:srgbClr val="000000"/>
                  </a:solidFill>
                </a:ln>
                <a:solidFill>
                  <a:srgbClr val="FFFFFF"/>
                </a:solidFill>
                <a:latin typeface="Arial Rounded MT Bold" pitchFamily="34" charset="0"/>
              </a:rPr>
              <a:t>1.Johannes-Brief 3,1</a:t>
            </a:r>
            <a:endParaRPr lang="de-DE" sz="2000" dirty="0">
              <a:ln>
                <a:solidFill>
                  <a:srgbClr val="000000"/>
                </a:solidFill>
              </a:ln>
              <a:solidFill>
                <a:srgbClr val="FFFFFF"/>
              </a:solidFill>
              <a:latin typeface="Arial Rounded MT Bold" pitchFamily="34" charset="0"/>
            </a:endParaRPr>
          </a:p>
        </p:txBody>
      </p:sp>
      <p:sp>
        <p:nvSpPr>
          <p:cNvPr id="396292" name="Rectangle 4"/>
          <p:cNvSpPr>
            <a:spLocks noGrp="1" noChangeArrowheads="1"/>
          </p:cNvSpPr>
          <p:nvPr>
            <p:ph type="subTitle" idx="1"/>
          </p:nvPr>
        </p:nvSpPr>
        <p:spPr>
          <a:xfrm>
            <a:off x="0" y="6569199"/>
            <a:ext cx="3816350" cy="244177"/>
          </a:xfrm>
          <a:noFill/>
          <a:ln/>
          <a:effectLst>
            <a:outerShdw dist="35921" dir="2700000" algn="ctr" rotWithShape="0">
              <a:srgbClr val="000000"/>
            </a:outerShdw>
          </a:effectLst>
        </p:spPr>
        <p:txBody>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22889" name="Rectangle 9"/>
          <p:cNvSpPr>
            <a:spLocks noGrp="1" noChangeArrowheads="1"/>
          </p:cNvSpPr>
          <p:nvPr>
            <p:ph type="subTitle" idx="1"/>
          </p:nvPr>
        </p:nvSpPr>
        <p:spPr>
          <a:xfrm>
            <a:off x="107504" y="6453336"/>
            <a:ext cx="3816350" cy="289073"/>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39552" y="5660876"/>
            <a:ext cx="8423275" cy="648444"/>
          </a:xfrm>
          <a:ln>
            <a:solidFill>
              <a:srgbClr val="000000"/>
            </a:solidFill>
          </a:ln>
          <a:effectLst/>
        </p:spPr>
        <p:txBody>
          <a:bodyPr/>
          <a:lstStyle/>
          <a:p>
            <a:pPr algn="r"/>
            <a:r>
              <a:rPr lang="de-CH" sz="2800" dirty="0">
                <a:ln>
                  <a:solidFill>
                    <a:srgbClr val="000000"/>
                  </a:solidFill>
                </a:ln>
                <a:solidFill>
                  <a:schemeClr val="bg1"/>
                </a:solidFill>
                <a:latin typeface="Arial Rounded MT Bold" pitchFamily="34" charset="0"/>
              </a:rPr>
              <a:t>Reihe: </a:t>
            </a:r>
            <a:r>
              <a:rPr lang="de-CH" sz="2800" dirty="0" smtClean="0">
                <a:ln>
                  <a:solidFill>
                    <a:srgbClr val="000000"/>
                  </a:solidFill>
                </a:ln>
                <a:solidFill>
                  <a:schemeClr val="bg1"/>
                </a:solidFill>
                <a:latin typeface="Arial Rounded MT Bold" pitchFamily="34" charset="0"/>
              </a:rPr>
              <a:t>Der liebende Vater (1/2)      </a:t>
            </a:r>
            <a:endParaRPr lang="de-CH" sz="2800" dirty="0">
              <a:ln>
                <a:solidFill>
                  <a:srgbClr val="000000"/>
                </a:solidFill>
              </a:ln>
              <a:solidFill>
                <a:schemeClr val="bg1"/>
              </a:solidFill>
              <a:latin typeface="Arial Rounded MT Bold" pitchFamily="34" charset="0"/>
            </a:endParaRPr>
          </a:p>
        </p:txBody>
      </p:sp>
      <p:sp>
        <p:nvSpPr>
          <p:cNvPr id="2" name="Textfeld 1"/>
          <p:cNvSpPr txBox="1"/>
          <p:nvPr/>
        </p:nvSpPr>
        <p:spPr>
          <a:xfrm>
            <a:off x="35496" y="44624"/>
            <a:ext cx="8784976" cy="2585323"/>
          </a:xfrm>
          <a:prstGeom prst="rect">
            <a:avLst/>
          </a:prstGeom>
          <a:noFill/>
        </p:spPr>
        <p:txBody>
          <a:bodyPr wrap="square" rtlCol="0">
            <a:spAutoFit/>
          </a:bodyPr>
          <a:lstStyle/>
          <a:p>
            <a:r>
              <a:rPr lang="de-CH" sz="5400" kern="0" dirty="0">
                <a:ln>
                  <a:solidFill>
                    <a:srgbClr val="000000"/>
                  </a:solidFill>
                </a:ln>
                <a:solidFill>
                  <a:srgbClr val="EBF1F7"/>
                </a:solidFill>
                <a:latin typeface="Arial Rounded MT Bold" pitchFamily="34" charset="0"/>
                <a:ea typeface="+mj-ea"/>
                <a:cs typeface="+mj-cs"/>
              </a:rPr>
              <a:t>Der faule </a:t>
            </a:r>
            <a:r>
              <a:rPr lang="de-CH" sz="5400" kern="0" dirty="0" smtClean="0">
                <a:ln>
                  <a:solidFill>
                    <a:srgbClr val="000000"/>
                  </a:solidFill>
                </a:ln>
                <a:solidFill>
                  <a:srgbClr val="EBF1F7"/>
                </a:solidFill>
                <a:latin typeface="Arial Rounded MT Bold" pitchFamily="34" charset="0"/>
                <a:ea typeface="+mj-ea"/>
                <a:cs typeface="+mj-cs"/>
              </a:rPr>
              <a:t>und</a:t>
            </a:r>
          </a:p>
          <a:p>
            <a:endParaRPr lang="de-CH" sz="5400" kern="0" dirty="0">
              <a:ln>
                <a:solidFill>
                  <a:srgbClr val="000000"/>
                </a:solidFill>
              </a:ln>
              <a:solidFill>
                <a:srgbClr val="EBF1F7"/>
              </a:solidFill>
              <a:latin typeface="Arial Rounded MT Bold" pitchFamily="34" charset="0"/>
              <a:ea typeface="+mj-ea"/>
              <a:cs typeface="+mj-cs"/>
            </a:endParaRPr>
          </a:p>
          <a:p>
            <a:r>
              <a:rPr lang="de-CH" sz="5400" kern="0" dirty="0" smtClean="0">
                <a:ln>
                  <a:solidFill>
                    <a:srgbClr val="000000"/>
                  </a:solidFill>
                </a:ln>
                <a:solidFill>
                  <a:srgbClr val="EBF1F7"/>
                </a:solidFill>
                <a:latin typeface="Arial Rounded MT Bold" pitchFamily="34" charset="0"/>
                <a:ea typeface="+mj-ea"/>
                <a:cs typeface="+mj-cs"/>
              </a:rPr>
              <a:t>verschwenderische </a:t>
            </a:r>
            <a:r>
              <a:rPr lang="de-CH" sz="5400" kern="0" dirty="0">
                <a:ln>
                  <a:solidFill>
                    <a:srgbClr val="000000"/>
                  </a:solidFill>
                </a:ln>
                <a:solidFill>
                  <a:srgbClr val="EBF1F7"/>
                </a:solidFill>
                <a:latin typeface="Arial Rounded MT Bold" pitchFamily="34" charset="0"/>
                <a:ea typeface="+mj-ea"/>
                <a:cs typeface="+mj-cs"/>
              </a:rPr>
              <a:t>Sohn</a:t>
            </a:r>
            <a:endParaRPr lang="de-CH" dirty="0"/>
          </a:p>
        </p:txBody>
      </p:sp>
    </p:spTree>
    <p:extLst>
      <p:ext uri="{BB962C8B-B14F-4D97-AF65-F5344CB8AC3E}">
        <p14:creationId xmlns:p14="http://schemas.microsoft.com/office/powerpoint/2010/main" val="73748665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Ein Mann hatte zwei Söhne. Der jüngere sagte zu ihm: „Vater, gib mir den Anteil am Erbe, der mir zusteht!“ Da teilte der Vater das Vermögen unter die beiden auf.</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763688" y="2996952"/>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15,11-12</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98539187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640960" cy="28623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Wenige Tage später hatte der jüngere Sohn seinen ganzen Anteil verkauft und zog mit dem Erlös in ein fernes Land. Dort lebte er in Saus und Braus und brachte sein Vermögen durch.</a:t>
            </a:r>
            <a:endParaRPr lang="de-DE"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3140968"/>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15,13</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46504675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712968"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Als er alles aufgebraucht hatte, wurde jenes Land von einer grossen Hungersnot heimgesucht. Da geriet auch er in </a:t>
            </a:r>
            <a:r>
              <a:rPr lang="de-CH" sz="3600" dirty="0" smtClean="0">
                <a:ln>
                  <a:solidFill>
                    <a:srgbClr val="000000"/>
                  </a:solidFill>
                </a:ln>
                <a:solidFill>
                  <a:srgbClr val="FFFFFF"/>
                </a:solidFill>
                <a:latin typeface="Arial Rounded MT Bold" pitchFamily="34" charset="0"/>
              </a:rPr>
              <a:t>Schwierigkeiten. In </a:t>
            </a:r>
            <a:r>
              <a:rPr lang="de-CH" sz="3600" dirty="0">
                <a:ln>
                  <a:solidFill>
                    <a:srgbClr val="000000"/>
                  </a:solidFill>
                </a:ln>
                <a:solidFill>
                  <a:srgbClr val="FFFFFF"/>
                </a:solidFill>
                <a:latin typeface="Arial Rounded MT Bold" pitchFamily="34" charset="0"/>
              </a:rPr>
              <a:t>seiner Not wandte er sich an einen Bürger des Landes, und dieser schickte ihn zum Schweinehüten auf seine Felder.</a:t>
            </a:r>
          </a:p>
        </p:txBody>
      </p:sp>
      <p:sp>
        <p:nvSpPr>
          <p:cNvPr id="359427" name="Text Box 3"/>
          <p:cNvSpPr txBox="1">
            <a:spLocks noChangeArrowheads="1"/>
          </p:cNvSpPr>
          <p:nvPr/>
        </p:nvSpPr>
        <p:spPr bwMode="auto">
          <a:xfrm>
            <a:off x="1763688" y="429309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15,14-15</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141363622"/>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784976" cy="50783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a:ln>
                  <a:solidFill>
                    <a:srgbClr val="000000"/>
                  </a:solidFill>
                </a:ln>
                <a:solidFill>
                  <a:srgbClr val="FFFFFF"/>
                </a:solidFill>
                <a:latin typeface="Arial Rounded MT Bold" pitchFamily="34" charset="0"/>
              </a:rPr>
              <a:t>Er wäre froh gewesen, wenn er seinen Hunger mit den Schoten, die die Schweine frassen, hätte stillen dürfen, doch selbst davon wollte ihm keiner etwas geben. Jetzt kam er zur Besinnung. Er sagte sich: ›Wie viele Tagelöhner hat mein Vater, und alle haben mehr als genug zu essen! Ich dagegen komme hier vor Hunger um.</a:t>
            </a:r>
          </a:p>
        </p:txBody>
      </p:sp>
      <p:sp>
        <p:nvSpPr>
          <p:cNvPr id="359427" name="Text Box 3"/>
          <p:cNvSpPr txBox="1">
            <a:spLocks noChangeArrowheads="1"/>
          </p:cNvSpPr>
          <p:nvPr/>
        </p:nvSpPr>
        <p:spPr bwMode="auto">
          <a:xfrm>
            <a:off x="1763688" y="5373216"/>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15,16-17</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56903317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359426" name="Text Box 2"/>
          <p:cNvSpPr txBox="1">
            <a:spLocks noChangeArrowheads="1"/>
          </p:cNvSpPr>
          <p:nvPr/>
        </p:nvSpPr>
        <p:spPr bwMode="auto">
          <a:xfrm>
            <a:off x="35496" y="44624"/>
            <a:ext cx="8928992" cy="397031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spcBef>
                <a:spcPct val="50000"/>
              </a:spcBef>
            </a:pPr>
            <a:r>
              <a:rPr lang="de-CH" sz="3600" dirty="0" smtClean="0">
                <a:ln>
                  <a:solidFill>
                    <a:srgbClr val="000000"/>
                  </a:solidFill>
                </a:ln>
                <a:solidFill>
                  <a:srgbClr val="FFFFFF"/>
                </a:solidFill>
                <a:latin typeface="Arial Rounded MT Bold" pitchFamily="34" charset="0"/>
              </a:rPr>
              <a:t>«Ich </a:t>
            </a:r>
            <a:r>
              <a:rPr lang="de-CH" sz="3600" dirty="0">
                <a:ln>
                  <a:solidFill>
                    <a:srgbClr val="000000"/>
                  </a:solidFill>
                </a:ln>
                <a:solidFill>
                  <a:srgbClr val="FFFFFF"/>
                </a:solidFill>
                <a:latin typeface="Arial Rounded MT Bold" pitchFamily="34" charset="0"/>
              </a:rPr>
              <a:t>will mich aufmachen und zu meinem Vater gehen und zu ihm sagen: Vater, ich habe mich gegen den Himmel und gegen dich versündigt; ich bin es nicht mehr wert, dein Sohn genannt zu werden. Mach mich zu einem deiner Tagelöhner</a:t>
            </a:r>
            <a:r>
              <a:rPr lang="de-CH" sz="3600" dirty="0" smtClean="0">
                <a:ln>
                  <a:solidFill>
                    <a:srgbClr val="000000"/>
                  </a:solidFill>
                </a:ln>
                <a:solidFill>
                  <a:srgbClr val="FFFFFF"/>
                </a:solidFill>
                <a:latin typeface="Arial Rounded MT Bold" pitchFamily="34" charset="0"/>
              </a:rPr>
              <a:t>!»</a:t>
            </a:r>
            <a:endParaRPr lang="de-CH" sz="3600" dirty="0">
              <a:ln>
                <a:solidFill>
                  <a:srgbClr val="000000"/>
                </a:solidFill>
              </a:ln>
              <a:solidFill>
                <a:srgbClr val="FFFFFF"/>
              </a:solidFill>
              <a:latin typeface="Arial Rounded MT Bold" pitchFamily="34" charset="0"/>
            </a:endParaRPr>
          </a:p>
        </p:txBody>
      </p:sp>
      <p:sp>
        <p:nvSpPr>
          <p:cNvPr id="359427" name="Text Box 3"/>
          <p:cNvSpPr txBox="1">
            <a:spLocks noChangeArrowheads="1"/>
          </p:cNvSpPr>
          <p:nvPr/>
        </p:nvSpPr>
        <p:spPr bwMode="auto">
          <a:xfrm>
            <a:off x="1619672" y="4149080"/>
            <a:ext cx="7056462" cy="400110"/>
          </a:xfrm>
          <a:prstGeom prst="rect">
            <a:avLst/>
          </a:prstGeom>
          <a:noFill/>
          <a:ln w="9525">
            <a:no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spAutoFit/>
          </a:bodyPr>
          <a:lstStyle>
            <a:defPPr>
              <a:defRPr lang="de-CH"/>
            </a:defPPr>
            <a:lvl1pPr algn="r">
              <a:spcBef>
                <a:spcPct val="50000"/>
              </a:spcBef>
              <a:defRPr sz="2000">
                <a:ln>
                  <a:solidFill>
                    <a:schemeClr val="tx1"/>
                  </a:solidFill>
                </a:ln>
                <a:solidFill>
                  <a:srgbClr val="FFFFFF"/>
                </a:solidFill>
                <a:latin typeface="Arial Rounded MT Bold" pitchFamily="34" charset="0"/>
              </a:defRPr>
            </a:lvl1pPr>
          </a:lstStyle>
          <a:p>
            <a:r>
              <a:rPr lang="de-CH" dirty="0" smtClean="0">
                <a:ln>
                  <a:solidFill>
                    <a:srgbClr val="000000"/>
                  </a:solidFill>
                </a:ln>
              </a:rPr>
              <a:t>Lukas-Evangelium 15,18-19</a:t>
            </a:r>
            <a:endParaRPr lang="de-DE" dirty="0">
              <a:ln>
                <a:solidFill>
                  <a:srgbClr val="000000"/>
                </a:solidFill>
              </a:ln>
            </a:endParaRPr>
          </a:p>
        </p:txBody>
      </p:sp>
      <p:sp>
        <p:nvSpPr>
          <p:cNvPr id="359428" name="Rectangle 4"/>
          <p:cNvSpPr>
            <a:spLocks noGrp="1" noChangeArrowheads="1"/>
          </p:cNvSpPr>
          <p:nvPr>
            <p:ph type="subTitle" idx="1"/>
          </p:nvPr>
        </p:nvSpPr>
        <p:spPr>
          <a:xfrm>
            <a:off x="35570" y="6569199"/>
            <a:ext cx="3816350" cy="244177"/>
          </a:xfr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l">
              <a:lnSpc>
                <a:spcPct val="80000"/>
              </a:lnSpc>
            </a:pPr>
            <a:r>
              <a:rPr lang="de-CH" sz="1200" dirty="0" smtClean="0">
                <a:ln>
                  <a:solidFill>
                    <a:srgbClr val="000000"/>
                  </a:solidFill>
                </a:ln>
                <a:solidFill>
                  <a:srgbClr val="FFFFFF"/>
                </a:solidFill>
                <a:latin typeface="Arial Rounded MT Bold" pitchFamily="34" charset="0"/>
              </a:rPr>
              <a:t>Der liebende Vater</a:t>
            </a:r>
            <a:endParaRPr lang="de-CH" sz="12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57704719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01072134</Template>
  <TotalTime>0</TotalTime>
  <Words>994</Words>
  <Application>Microsoft Office PowerPoint</Application>
  <PresentationFormat>Bildschirmpräsentation (4:3)</PresentationFormat>
  <Paragraphs>107</Paragraphs>
  <Slides>38</Slides>
  <Notes>0</Notes>
  <HiddenSlides>0</HiddenSlides>
  <MMClips>0</MMClip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01072134</vt:lpstr>
      <vt:lpstr>PowerPoint-Präsentation</vt:lpstr>
      <vt:lpstr>PowerPoint-Präsentation</vt:lpstr>
      <vt:lpstr>Der liebende Vater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 Der hoffnungsvolle Aufbruch</vt:lpstr>
      <vt:lpstr>PowerPoint-Präsentation</vt:lpstr>
      <vt:lpstr>PowerPoint-Präsentation</vt:lpstr>
      <vt:lpstr>PowerPoint-Präsentation</vt:lpstr>
      <vt:lpstr>PowerPoint-Präsentation</vt:lpstr>
      <vt:lpstr>PowerPoint-Präsentation</vt:lpstr>
      <vt:lpstr>II.    Die harte Bruchlandung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III.   Der überraschende Empfang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Schlussgedanke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liebende Vater - Teil 1/2 - Der faule und verschwenderische Sohn</dc:title>
  <dc:creator>Jürg Birnstiel</dc:creator>
  <cp:lastModifiedBy>Me</cp:lastModifiedBy>
  <cp:revision>316</cp:revision>
  <cp:lastPrinted>1601-01-01T00:00:00Z</cp:lastPrinted>
  <dcterms:created xsi:type="dcterms:W3CDTF">2005-04-13T18:10:29Z</dcterms:created>
  <dcterms:modified xsi:type="dcterms:W3CDTF">2011-12-10T22:48:44Z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