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1121" r:id="rId3"/>
    <p:sldId id="1122" r:id="rId4"/>
    <p:sldId id="1123" r:id="rId5"/>
    <p:sldId id="1124" r:id="rId6"/>
    <p:sldId id="1125" r:id="rId7"/>
    <p:sldId id="1126" r:id="rId8"/>
    <p:sldId id="1127" r:id="rId9"/>
    <p:sldId id="1129" r:id="rId10"/>
    <p:sldId id="1130" r:id="rId11"/>
    <p:sldId id="1131" r:id="rId12"/>
    <p:sldId id="1077" r:id="rId13"/>
    <p:sldId id="1132" r:id="rId14"/>
    <p:sldId id="1134" r:id="rId15"/>
    <p:sldId id="1133" r:id="rId16"/>
    <p:sldId id="1135" r:id="rId17"/>
    <p:sldId id="1136" r:id="rId18"/>
    <p:sldId id="1148" r:id="rId19"/>
    <p:sldId id="1149" r:id="rId20"/>
    <p:sldId id="1137" r:id="rId21"/>
    <p:sldId id="1138" r:id="rId22"/>
    <p:sldId id="1139" r:id="rId23"/>
    <p:sldId id="1150" r:id="rId24"/>
    <p:sldId id="962" r:id="rId25"/>
    <p:sldId id="1140" r:id="rId26"/>
    <p:sldId id="1141" r:id="rId27"/>
    <p:sldId id="1142" r:id="rId28"/>
    <p:sldId id="1143" r:id="rId29"/>
    <p:sldId id="1144" r:id="rId30"/>
    <p:sldId id="259" r:id="rId31"/>
    <p:sldId id="1145" r:id="rId32"/>
    <p:sldId id="1146" r:id="rId33"/>
    <p:sldId id="1147"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8894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7977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45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7590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335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78247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8775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10153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773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9824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94089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5709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154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10941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8694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6062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4423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97661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526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37993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8377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95401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83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904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4593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55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135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2597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490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670629"/>
            <a:ext cx="11665296" cy="1200329"/>
          </a:xfrm>
        </p:spPr>
        <p:txBody>
          <a:bodyPr wrap="square">
            <a:spAutoFit/>
          </a:bodyPr>
          <a:lstStyle/>
          <a:p>
            <a:pPr algn="l"/>
            <a: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Mose auf der Flucht</a:t>
            </a: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160404" y="5517232"/>
            <a:ext cx="9336360"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Serie: </a:t>
            </a:r>
            <a:r>
              <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Der schwierige Aufbruch in eine schönere Welt  (3/11)</a:t>
            </a:r>
          </a:p>
          <a:p>
            <a:pPr algn="l"/>
            <a:r>
              <a:rPr lang="de-CH" altLang="de-DE" sz="2800" kern="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Exodus 2,11-22</a:t>
            </a:r>
            <a:endPar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260648"/>
            <a:ext cx="5328592" cy="2862322"/>
          </a:xfrm>
          <a:ln w="3175">
            <a:noFill/>
          </a:ln>
        </p:spPr>
        <p:txBody>
          <a:bodyPr wrap="square">
            <a:spAutoFit/>
          </a:bodyPr>
          <a:lstStyle/>
          <a:p>
            <a:pPr algn="l"/>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Reguël</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lud Mose ein, bei ihm zu bleiben, und Mose war damit einverstanden. Der Priester gab ihm seine Tochter Zippora zur Frau. </a:t>
            </a:r>
          </a:p>
        </p:txBody>
      </p:sp>
    </p:spTree>
    <p:extLst>
      <p:ext uri="{BB962C8B-B14F-4D97-AF65-F5344CB8AC3E}">
        <p14:creationId xmlns:p14="http://schemas.microsoft.com/office/powerpoint/2010/main" val="547759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260648"/>
            <a:ext cx="6264696" cy="2862322"/>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sie einen Sohn zur Welt brachte, sagte Mose: »Er soll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Gerschom</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(Gast–dort)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heissen</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denn ich bin Gast in einem fremden Land geworden.«</a:t>
            </a:r>
          </a:p>
        </p:txBody>
      </p:sp>
    </p:spTree>
    <p:extLst>
      <p:ext uri="{BB962C8B-B14F-4D97-AF65-F5344CB8AC3E}">
        <p14:creationId xmlns:p14="http://schemas.microsoft.com/office/powerpoint/2010/main" val="193137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144216"/>
            <a:ext cx="11377264" cy="2308324"/>
          </a:xfrm>
        </p:spPr>
        <p:txBody>
          <a:bodyPr wrap="square">
            <a:spAutoFit/>
          </a:bodyPr>
          <a:lstStyle/>
          <a:p>
            <a:pPr algn="l"/>
            <a: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 Die Klärung der</a:t>
            </a:r>
            <a:b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br>
            <a:r>
              <a:rPr lang="de-DE" altLang="de-DE" sz="72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eigenen Identität</a:t>
            </a:r>
          </a:p>
        </p:txBody>
      </p:sp>
    </p:spTree>
    <p:extLst>
      <p:ext uri="{BB962C8B-B14F-4D97-AF65-F5344CB8AC3E}">
        <p14:creationId xmlns:p14="http://schemas.microsoft.com/office/powerpoint/2010/main" val="118010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7,22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764704"/>
            <a:ext cx="6480720"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studierte alle Wissenschaften der Ägypter und wurde ein wortmächtiger und</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tatkräftiger Mann.“ </a:t>
            </a:r>
          </a:p>
        </p:txBody>
      </p:sp>
    </p:spTree>
    <p:extLst>
      <p:ext uri="{BB962C8B-B14F-4D97-AF65-F5344CB8AC3E}">
        <p14:creationId xmlns:p14="http://schemas.microsoft.com/office/powerpoint/2010/main" val="32598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764704"/>
            <a:ext cx="6696744"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wurde Zeuge, wie ein Ägypter einen Hebräer, einen von seinen Brüdern, totschlug.“</a:t>
            </a:r>
          </a:p>
        </p:txBody>
      </p:sp>
    </p:spTree>
    <p:extLst>
      <p:ext uri="{BB962C8B-B14F-4D97-AF65-F5344CB8AC3E}">
        <p14:creationId xmlns:p14="http://schemas.microsoft.com/office/powerpoint/2010/main" val="3168360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332656"/>
            <a:ext cx="6768752" cy="2862322"/>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schaute sich nach allen Seiten um, und als er sah, dass niemand in der Nähe war, erschlug er den Ägypter und verscharrte ihn im Sand.“</a:t>
            </a:r>
          </a:p>
        </p:txBody>
      </p:sp>
    </p:spTree>
    <p:extLst>
      <p:ext uri="{BB962C8B-B14F-4D97-AF65-F5344CB8AC3E}">
        <p14:creationId xmlns:p14="http://schemas.microsoft.com/office/powerpoint/2010/main" val="249088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672"/>
            <a:ext cx="6192688"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einen anderen so schwer schlägt, dass er stirbt, wird mit dem Tod bestraft.“ </a:t>
            </a:r>
          </a:p>
        </p:txBody>
      </p:sp>
    </p:spTree>
    <p:extLst>
      <p:ext uri="{BB962C8B-B14F-4D97-AF65-F5344CB8AC3E}">
        <p14:creationId xmlns:p14="http://schemas.microsoft.com/office/powerpoint/2010/main" val="281773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Hebräer 11,24-26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22850" y="152048"/>
            <a:ext cx="8424936" cy="5509200"/>
          </a:xfrm>
          <a:ln w="3175">
            <a:noFill/>
          </a:ln>
        </p:spPr>
        <p:txBody>
          <a:bodyPr wrap="square">
            <a:spAutoFit/>
          </a:bodyPr>
          <a:lstStyle/>
          <a:p>
            <a:pPr algn="l"/>
            <a:r>
              <a:rPr lang="de-DE" altLang="de-DE" sz="3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„Wie kam es, dass Mose, als er </a:t>
            </a:r>
            <a:r>
              <a:rPr lang="de-DE" altLang="de-DE" sz="32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gross</a:t>
            </a:r>
            <a:r>
              <a:rPr lang="de-DE" altLang="de-DE" sz="3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geworden war, nicht länger »Sohn der Tochter des Pharaos« genannt werden wollte? Der Grund dafür war sein Glaube. Mose wollte lieber mit dem Volk Gottes leiden, als sich dem flüchtigen Genuss der Sünde hinzugeben. Die Schmach, die er dadurch auf sich nahm – dieselbe Schmach, die auch Christus zu tragen hatte –, bedeutete ihm mehr als alle Reichtümer Ägyptens, weil sein Blick auf die Belohnung gerichtet war, die Gott für ihn bereithielt.“ </a:t>
            </a:r>
          </a:p>
        </p:txBody>
      </p:sp>
    </p:spTree>
    <p:extLst>
      <p:ext uri="{BB962C8B-B14F-4D97-AF65-F5344CB8AC3E}">
        <p14:creationId xmlns:p14="http://schemas.microsoft.com/office/powerpoint/2010/main" val="210115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2,38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8136904"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„Kehrt um – ändert eure Gesinnung und jeder von euch lasse sich auf den Namen von Jesus Christus taufen! Dann wird Gott euch eure Sünden vergeben, und ihr werdet seine Gabe, den Heiligen Geist, bekommen.“</a:t>
            </a:r>
          </a:p>
        </p:txBody>
      </p:sp>
    </p:spTree>
    <p:extLst>
      <p:ext uri="{BB962C8B-B14F-4D97-AF65-F5344CB8AC3E}">
        <p14:creationId xmlns:p14="http://schemas.microsoft.com/office/powerpoint/2010/main" val="45821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Kolosser-Brief 1,13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672"/>
            <a:ext cx="7128792"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„Gott hat uns aus der Gewalt der Finsternis befreit und hat uns in das Reich versetzt, in dem sein geliebter Sohn regiert.“</a:t>
            </a:r>
          </a:p>
        </p:txBody>
      </p:sp>
    </p:spTree>
    <p:extLst>
      <p:ext uri="{BB962C8B-B14F-4D97-AF65-F5344CB8AC3E}">
        <p14:creationId xmlns:p14="http://schemas.microsoft.com/office/powerpoint/2010/main" val="290619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6984776"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Mose erwachsen war, ging er einmal zu seinen Brüdern, den Israeliten, hinaus und sah, wie sie Fronarbeiten verrichten mussten. Er wurde Zeuge, wie ein Ägypter einen Hebräer, einen von seinen Brüdern, totschlug.</a:t>
            </a:r>
          </a:p>
        </p:txBody>
      </p:sp>
    </p:spTree>
    <p:extLst>
      <p:ext uri="{BB962C8B-B14F-4D97-AF65-F5344CB8AC3E}">
        <p14:creationId xmlns:p14="http://schemas.microsoft.com/office/powerpoint/2010/main" val="1442509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6408712"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hat dich zum Aufseher und Richter über uns eingesetzt? Willst du mich auch umbringen wie den Ägypter?« </a:t>
            </a:r>
          </a:p>
        </p:txBody>
      </p:sp>
    </p:spTree>
    <p:extLst>
      <p:ext uri="{BB962C8B-B14F-4D97-AF65-F5344CB8AC3E}">
        <p14:creationId xmlns:p14="http://schemas.microsoft.com/office/powerpoint/2010/main" val="209715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672"/>
            <a:ext cx="5328592"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der Pharao von dem Vorfall erfuhr, wollte er Mose töten lassen.» </a:t>
            </a:r>
          </a:p>
        </p:txBody>
      </p:sp>
    </p:spTree>
    <p:extLst>
      <p:ext uri="{BB962C8B-B14F-4D97-AF65-F5344CB8AC3E}">
        <p14:creationId xmlns:p14="http://schemas.microsoft.com/office/powerpoint/2010/main" val="252481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Hebräer 11,27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6480720"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„Wie kam es, dass Mose Ägypten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verliess</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ohne sich vor dem Zorn des Königs zu fürchten? Der Grund dafür war sein Glaube. Mose ging entschlossen seinen Weg, weil er auf den sah, der unsichtbar ist.“</a:t>
            </a:r>
          </a:p>
        </p:txBody>
      </p:sp>
    </p:spTree>
    <p:extLst>
      <p:ext uri="{BB962C8B-B14F-4D97-AF65-F5344CB8AC3E}">
        <p14:creationId xmlns:p14="http://schemas.microsoft.com/office/powerpoint/2010/main" val="2892970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6,24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260648"/>
            <a:ext cx="7488832"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„Ein Mensch kann nicht zwei Herren dienen. Er wird dem einen ergeben sein und den anderen abweisen. Für den einen wird er sich ganz einsetzen, und den anderen wird er verachten. Ihr könnt nicht Gott dienen und zugleich dem Mammon.“</a:t>
            </a:r>
          </a:p>
        </p:txBody>
      </p:sp>
    </p:spTree>
    <p:extLst>
      <p:ext uri="{BB962C8B-B14F-4D97-AF65-F5344CB8AC3E}">
        <p14:creationId xmlns:p14="http://schemas.microsoft.com/office/powerpoint/2010/main" val="396871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1988840"/>
            <a:ext cx="11305256" cy="1938992"/>
          </a:xfrm>
        </p:spPr>
        <p:txBody>
          <a:bodyPr wrap="square">
            <a:spAutoFit/>
          </a:bodyPr>
          <a:lstStyle/>
          <a:p>
            <a:pPr algn="l"/>
            <a:r>
              <a:rPr lang="de-DE"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II.</a:t>
            </a:r>
            <a:r>
              <a:rPr lang="de-CH"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Das vorläufige Ende eines hoffnungsvollen Mannes</a:t>
            </a:r>
          </a:p>
        </p:txBody>
      </p:sp>
    </p:spTree>
    <p:extLst>
      <p:ext uri="{BB962C8B-B14F-4D97-AF65-F5344CB8AC3E}">
        <p14:creationId xmlns:p14="http://schemas.microsoft.com/office/powerpoint/2010/main" val="2592046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a:t>
            </a:r>
            <a:r>
              <a:rPr lang="de-CH" altLang="de-DE" sz="2000">
                <a:effectLst/>
                <a:latin typeface="Source Sans Pro" panose="020B0503030403020204" pitchFamily="34" charset="0"/>
                <a:ea typeface="Source Sans Pro" panose="020B0503030403020204" pitchFamily="34" charset="0"/>
              </a:rPr>
              <a:t>Mose 2,17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332656"/>
            <a:ext cx="5400600"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«Mose stand auf und nahm die Mädchen in Schutz.</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legte selbst Hand an beim Tränken der Tiere.»  </a:t>
            </a:r>
          </a:p>
        </p:txBody>
      </p:sp>
    </p:spTree>
    <p:extLst>
      <p:ext uri="{BB962C8B-B14F-4D97-AF65-F5344CB8AC3E}">
        <p14:creationId xmlns:p14="http://schemas.microsoft.com/office/powerpoint/2010/main" val="1534359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7200800"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»Ein Ägypter hat uns vor den Hirten in Schutz genommen. Er hat uns beim Tränken geholfen und sogar selbst Wasser geschöpft.«</a:t>
            </a:r>
          </a:p>
        </p:txBody>
      </p:sp>
    </p:spTree>
    <p:extLst>
      <p:ext uri="{BB962C8B-B14F-4D97-AF65-F5344CB8AC3E}">
        <p14:creationId xmlns:p14="http://schemas.microsoft.com/office/powerpoint/2010/main" val="1314883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1124744"/>
            <a:ext cx="5688632" cy="1200329"/>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Priester gab ihm seine Tochter Zippora zur Frau.» </a:t>
            </a:r>
          </a:p>
        </p:txBody>
      </p:sp>
    </p:spTree>
    <p:extLst>
      <p:ext uri="{BB962C8B-B14F-4D97-AF65-F5344CB8AC3E}">
        <p14:creationId xmlns:p14="http://schemas.microsoft.com/office/powerpoint/2010/main" val="1424762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620688"/>
            <a:ext cx="6480720"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soll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Gerschom</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(Gast–dort)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heissen</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denn ich bin Gast in einem fremden Land geworden.« </a:t>
            </a:r>
          </a:p>
        </p:txBody>
      </p:sp>
    </p:spTree>
    <p:extLst>
      <p:ext uri="{BB962C8B-B14F-4D97-AF65-F5344CB8AC3E}">
        <p14:creationId xmlns:p14="http://schemas.microsoft.com/office/powerpoint/2010/main" val="3648825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Hebräer 13,14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19336" y="188640"/>
            <a:ext cx="7128792"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„Hier auf der Erde gibt es keinen Ort, der wirklich unsere Heimat wäre und wo wir für immer bleiben könnten. Unsere ganze Sehnsucht gilt jener zukünftigen Stadt, zu der wir unterwegs sind.“ </a:t>
            </a:r>
          </a:p>
        </p:txBody>
      </p:sp>
    </p:spTree>
    <p:extLst>
      <p:ext uri="{BB962C8B-B14F-4D97-AF65-F5344CB8AC3E}">
        <p14:creationId xmlns:p14="http://schemas.microsoft.com/office/powerpoint/2010/main" val="82872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548680"/>
            <a:ext cx="5040560"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 schaute er sich nach allen Seiten um, und als er sah, dass niemand in der Nähe war, erschlug er den Ägypter und verscharrte ihn im Sand.</a:t>
            </a:r>
          </a:p>
        </p:txBody>
      </p:sp>
    </p:spTree>
    <p:extLst>
      <p:ext uri="{BB962C8B-B14F-4D97-AF65-F5344CB8AC3E}">
        <p14:creationId xmlns:p14="http://schemas.microsoft.com/office/powerpoint/2010/main" val="3819388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4664"/>
            <a:ext cx="9289032" cy="1569660"/>
          </a:xfrm>
          <a:ln w="0">
            <a:noFill/>
          </a:ln>
        </p:spPr>
        <p:txBody>
          <a:bodyPr wrap="square">
            <a:spAutoFit/>
          </a:bodyPr>
          <a:lstStyle/>
          <a:p>
            <a:pPr algn="l"/>
            <a:r>
              <a:rPr lang="de-DE" altLang="de-DE" sz="9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7332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836712"/>
            <a:ext cx="4968552" cy="1754326"/>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kam zu seinem Volk, aber sein Volk wollte nichts von ihm wissen.“ </a:t>
            </a:r>
          </a:p>
        </p:txBody>
      </p:sp>
    </p:spTree>
    <p:extLst>
      <p:ext uri="{BB962C8B-B14F-4D97-AF65-F5344CB8AC3E}">
        <p14:creationId xmlns:p14="http://schemas.microsoft.com/office/powerpoint/2010/main" val="1432231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3,20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672"/>
            <a:ext cx="6336704"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„Jeder, der Böses tut, hasst das Licht; er tritt nicht ins Licht, damit sein Tun nicht</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aufgedeckt wird.“ </a:t>
            </a:r>
          </a:p>
        </p:txBody>
      </p:sp>
    </p:spTree>
    <p:extLst>
      <p:ext uri="{BB962C8B-B14F-4D97-AF65-F5344CB8AC3E}">
        <p14:creationId xmlns:p14="http://schemas.microsoft.com/office/powerpoint/2010/main" val="769675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7128792" cy="2308324"/>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sich bei dem, was er tut, nach der Wahrheit richtet, der tritt ins Licht, und es wird offenbar, dass sein Tun in Gott gegründet ist.“ </a:t>
            </a:r>
          </a:p>
        </p:txBody>
      </p:sp>
    </p:spTree>
    <p:extLst>
      <p:ext uri="{BB962C8B-B14F-4D97-AF65-F5344CB8AC3E}">
        <p14:creationId xmlns:p14="http://schemas.microsoft.com/office/powerpoint/2010/main" val="13461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5832648"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Am nächsten Tag ging er wieder hinaus. Da sah er zwei Hebräer, die miteinander stritten. Er sagte zu dem, der im Unrecht war: »Warum schlägst du einen Mann aus deinem eigenen Volk?« </a:t>
            </a:r>
          </a:p>
        </p:txBody>
      </p:sp>
    </p:spTree>
    <p:extLst>
      <p:ext uri="{BB962C8B-B14F-4D97-AF65-F5344CB8AC3E}">
        <p14:creationId xmlns:p14="http://schemas.microsoft.com/office/powerpoint/2010/main" val="68023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6912768"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antwortete: »Wer hat dich zum Aufseher und Richter über uns eingesetzt? Willst du mich auch umbringen wie den Ägypter?«</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 bekam Mose Angst, denn er dachte: »Es ist also doch bekannt geworden!« </a:t>
            </a:r>
          </a:p>
        </p:txBody>
      </p:sp>
    </p:spTree>
    <p:extLst>
      <p:ext uri="{BB962C8B-B14F-4D97-AF65-F5344CB8AC3E}">
        <p14:creationId xmlns:p14="http://schemas.microsoft.com/office/powerpoint/2010/main" val="29317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6264696" cy="3416320"/>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der Pharao von dem Vorfall erfuhr, wollte er Mose töten lassen. Mose aber floh vor ihm in das Land Midian. Dort setzte er sich an einen Brunnen, um auszuruhen.</a:t>
            </a:r>
          </a:p>
        </p:txBody>
      </p:sp>
    </p:spTree>
    <p:extLst>
      <p:ext uri="{BB962C8B-B14F-4D97-AF65-F5344CB8AC3E}">
        <p14:creationId xmlns:p14="http://schemas.microsoft.com/office/powerpoint/2010/main" val="265526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2,16-17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260648"/>
            <a:ext cx="7416824" cy="5078313"/>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Priester des Landes hatte sieben Töchter; die kamen zu dem Brunnen, um die Schafe und Ziegen ihres Vaters zu tränken. Als sie gerade die Tränkrinnen voll Wasser geschöpft hatten, kamen Hirten und drängten sie weg. Mose stand auf und nahm die Mädchen in Schutz. Er legte selbst Hand an beim Tränken der Tiere.</a:t>
            </a:r>
          </a:p>
        </p:txBody>
      </p:sp>
    </p:spTree>
    <p:extLst>
      <p:ext uri="{BB962C8B-B14F-4D97-AF65-F5344CB8AC3E}">
        <p14:creationId xmlns:p14="http://schemas.microsoft.com/office/powerpoint/2010/main" val="44552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2,18-19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88640"/>
            <a:ext cx="7704856" cy="4524315"/>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die Mädchen nach Hause zu ihrem Vater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Reguël</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kamen, fragte er: »Warum seid ihr heute schon so früh wieder da?« Sie antworteten: »Ein Ägypter</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hat uns vor den Hirten in Schutz genommen. Er hat uns beim</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Tränken geholfen und sogar</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selbst Wasser geschöpft.«</a:t>
            </a:r>
          </a:p>
        </p:txBody>
      </p:sp>
    </p:spTree>
    <p:extLst>
      <p:ext uri="{BB962C8B-B14F-4D97-AF65-F5344CB8AC3E}">
        <p14:creationId xmlns:p14="http://schemas.microsoft.com/office/powerpoint/2010/main" val="147102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2,20-21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263352" y="332656"/>
            <a:ext cx="7344816" cy="3970318"/>
          </a:xfrm>
          <a:ln w="3175">
            <a:noFill/>
          </a:ln>
        </p:spPr>
        <p:txBody>
          <a:bodyPr wrap="square">
            <a:spAutoFit/>
          </a:bodyPr>
          <a:lstStyle/>
          <a:p>
            <a:pPr algn="l"/>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»Wo ist er?«, fragte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Reguël</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seine Töchter. »Warum habt ihr ihn nicht mitgebracht? Holt ihn! Er soll mit uns essen.« </a:t>
            </a:r>
            <a:r>
              <a:rPr lang="de-DE" altLang="de-DE" sz="36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Reguël</a:t>
            </a: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lud Mose ein, bei ihm zu bleiben, und Mose war damit einverstanden. Der Priester gab</a:t>
            </a:r>
            <a:b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36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ihm seine Tochter Zippora zur Frau. </a:t>
            </a:r>
          </a:p>
        </p:txBody>
      </p:sp>
    </p:spTree>
    <p:extLst>
      <p:ext uri="{BB962C8B-B14F-4D97-AF65-F5344CB8AC3E}">
        <p14:creationId xmlns:p14="http://schemas.microsoft.com/office/powerpoint/2010/main" val="362698660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1063</Words>
  <Application>Microsoft Office PowerPoint</Application>
  <PresentationFormat>Benutzerdefiniert</PresentationFormat>
  <Paragraphs>97</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Mose auf der Flucht</vt:lpstr>
      <vt:lpstr>Als Mose erwachsen war, ging er einmal zu seinen Brüdern, den Israeliten, hinaus und sah, wie sie Fronarbeiten verrichten mussten. Er wurde Zeuge, wie ein Ägypter einen Hebräer, einen von seinen Brüdern, totschlug.</vt:lpstr>
      <vt:lpstr>Da schaute er sich nach allen Seiten um, und als er sah, dass niemand in der Nähe war, erschlug er den Ägypter und verscharrte ihn im Sand.</vt:lpstr>
      <vt:lpstr>Am nächsten Tag ging er wieder hinaus. Da sah er zwei Hebräer, die miteinander stritten. Er sagte zu dem, der im Unrecht war: »Warum schlägst du einen Mann aus deinem eigenen Volk?« </vt:lpstr>
      <vt:lpstr>Der antwortete: »Wer hat dich zum Aufseher und Richter über uns eingesetzt? Willst du mich auch umbringen wie den Ägypter?« Da bekam Mose Angst, denn er dachte: »Es ist also doch bekannt geworden!« </vt:lpstr>
      <vt:lpstr>Als der Pharao von dem Vorfall erfuhr, wollte er Mose töten lassen. Mose aber floh vor ihm in das Land Midian. Dort setzte er sich an einen Brunnen, um auszuruhen.</vt:lpstr>
      <vt:lpstr>Der Priester des Landes hatte sieben Töchter; die kamen zu dem Brunnen, um die Schafe und Ziegen ihres Vaters zu tränken. Als sie gerade die Tränkrinnen voll Wasser geschöpft hatten, kamen Hirten und drängten sie weg. Mose stand auf und nahm die Mädchen in Schutz. Er legte selbst Hand an beim Tränken der Tiere.</vt:lpstr>
      <vt:lpstr>Als die Mädchen nach Hause zu ihrem Vater Reguël kamen, fragte er: »Warum seid ihr heute schon so früh wieder da?« Sie antworteten: »Ein Ägypter hat uns vor den Hirten in Schutz genommen. Er hat uns beim Tränken geholfen und sogar selbst Wasser geschöpft.«</vt:lpstr>
      <vt:lpstr>»Wo ist er?«, fragte Reguël seine Töchter. »Warum habt ihr ihn nicht mitgebracht? Holt ihn! Er soll mit uns essen.« Reguël lud Mose ein, bei ihm zu bleiben, und Mose war damit einverstanden. Der Priester gab ihm seine Tochter Zippora zur Frau. </vt:lpstr>
      <vt:lpstr>Reguël lud Mose ein, bei ihm zu bleiben, und Mose war damit einverstanden. Der Priester gab ihm seine Tochter Zippora zur Frau. </vt:lpstr>
      <vt:lpstr>Als sie einen Sohn zur Welt brachte, sagte Mose: »Er soll Gerschom (Gast–dort) heissen, denn ich bin Gast in einem fremden Land geworden.«</vt:lpstr>
      <vt:lpstr>I. Die Klärung der     eigenen Identität</vt:lpstr>
      <vt:lpstr>„Er studierte alle Wissenschaften der Ägypter und wurde ein wortmächtiger und tatkräftiger Mann.“ </vt:lpstr>
      <vt:lpstr>„Er wurde Zeuge, wie ein Ägypter einen Hebräer, einen von seinen Brüdern, totschlug.“</vt:lpstr>
      <vt:lpstr>„Er schaute sich nach allen Seiten um, und als er sah, dass niemand in der Nähe war, erschlug er den Ägypter und verscharrte ihn im Sand.“</vt:lpstr>
      <vt:lpstr>„Wer einen anderen so schwer schlägt, dass er stirbt, wird mit dem Tod bestraft.“ </vt:lpstr>
      <vt:lpstr>„Wie kam es, dass Mose, als er gross geworden war, nicht länger »Sohn der Tochter des Pharaos« genannt werden wollte? Der Grund dafür war sein Glaube. Mose wollte lieber mit dem Volk Gottes leiden, als sich dem flüchtigen Genuss der Sünde hinzugeben. Die Schmach, die er dadurch auf sich nahm – dieselbe Schmach, die auch Christus zu tragen hatte –, bedeutete ihm mehr als alle Reichtümer Ägyptens, weil sein Blick auf die Belohnung gerichtet war, die Gott für ihn bereithielt.“ </vt:lpstr>
      <vt:lpstr>„Kehrt um – ändert eure Gesinnung und jeder von euch lasse sich auf den Namen von Jesus Christus taufen! Dann wird Gott euch eure Sünden vergeben, und ihr werdet seine Gabe, den Heiligen Geist, bekommen.“</vt:lpstr>
      <vt:lpstr>„Gott hat uns aus der Gewalt der Finsternis befreit und hat uns in das Reich versetzt, in dem sein geliebter Sohn regiert.“</vt:lpstr>
      <vt:lpstr>«Wer hat dich zum Aufseher und Richter über uns eingesetzt? Willst du mich auch umbringen wie den Ägypter?« </vt:lpstr>
      <vt:lpstr>«Als der Pharao von dem Vorfall erfuhr, wollte er Mose töten lassen.» </vt:lpstr>
      <vt:lpstr>„Wie kam es, dass Mose Ägypten verliess, ohne sich vor dem Zorn des Königs zu fürchten? Der Grund dafür war sein Glaube. Mose ging entschlossen seinen Weg, weil er auf den sah, der unsichtbar ist.“</vt:lpstr>
      <vt:lpstr>„Ein Mensch kann nicht zwei Herren dienen. Er wird dem einen ergeben sein und den anderen abweisen. Für den einen wird er sich ganz einsetzen, und den anderen wird er verachten. Ihr könnt nicht Gott dienen und zugleich dem Mammon.“</vt:lpstr>
      <vt:lpstr>II. Das vorläufige Ende eines hoffnungsvollen Mannes</vt:lpstr>
      <vt:lpstr>«Mose stand auf und nahm die Mädchen in Schutz. Er legte selbst Hand an beim Tränken der Tiere.»  </vt:lpstr>
      <vt:lpstr>»Ein Ägypter hat uns vor den Hirten in Schutz genommen. Er hat uns beim Tränken geholfen und sogar selbst Wasser geschöpft.«</vt:lpstr>
      <vt:lpstr>«Der Priester gab ihm seine Tochter Zippora zur Frau.» </vt:lpstr>
      <vt:lpstr>»Er soll Gerschom (Gast–dort) heissen, denn ich bin Gast in einem fremden Land geworden.« </vt:lpstr>
      <vt:lpstr>„Hier auf der Erde gibt es keinen Ort, der wirklich unsere Heimat wäre und wo wir für immer bleiben könnten. Unsere ganze Sehnsucht gilt jener zukünftigen Stadt, zu der wir unterwegs sind.“ </vt:lpstr>
      <vt:lpstr>Schlussgedanke</vt:lpstr>
      <vt:lpstr>„Er kam zu seinem Volk, aber sein Volk wollte nichts von ihm wissen.“ </vt:lpstr>
      <vt:lpstr>„Jeder, der Böses tut, hasst das Licht; er tritt nicht ins Licht, damit sein Tun nicht aufgedeckt wird.“ </vt:lpstr>
      <vt:lpstr>„Wer sich bei dem, was er tut, nach der Wahrheit richtet, der tritt ins Licht, und es wird offenbar, dass sein Tun in Gott gegründet ist.“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schwierige Aufbruch in eine schönere Welt - Teil 03/11 - Mose auf der Flucht - Folien</dc:title>
  <dc:creator>Jürg Birnstiel</dc:creator>
  <cp:lastModifiedBy>Me</cp:lastModifiedBy>
  <cp:revision>911</cp:revision>
  <dcterms:created xsi:type="dcterms:W3CDTF">2013-11-12T15:20:47Z</dcterms:created>
  <dcterms:modified xsi:type="dcterms:W3CDTF">2021-02-13T10:03:38Z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