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8"/>
  </p:notesMasterIdLst>
  <p:handoutMasterIdLst>
    <p:handoutMasterId r:id="rId49"/>
  </p:handoutMasterIdLst>
  <p:sldIdLst>
    <p:sldId id="735" r:id="rId2"/>
    <p:sldId id="921" r:id="rId3"/>
    <p:sldId id="923" r:id="rId4"/>
    <p:sldId id="925" r:id="rId5"/>
    <p:sldId id="926" r:id="rId6"/>
    <p:sldId id="927" r:id="rId7"/>
    <p:sldId id="928" r:id="rId8"/>
    <p:sldId id="929" r:id="rId9"/>
    <p:sldId id="930" r:id="rId10"/>
    <p:sldId id="931" r:id="rId11"/>
    <p:sldId id="932" r:id="rId12"/>
    <p:sldId id="933" r:id="rId13"/>
    <p:sldId id="934" r:id="rId14"/>
    <p:sldId id="935" r:id="rId15"/>
    <p:sldId id="936" r:id="rId16"/>
    <p:sldId id="937" r:id="rId17"/>
    <p:sldId id="938" r:id="rId18"/>
    <p:sldId id="940" r:id="rId19"/>
    <p:sldId id="896" r:id="rId20"/>
    <p:sldId id="939" r:id="rId21"/>
    <p:sldId id="964" r:id="rId22"/>
    <p:sldId id="941" r:id="rId23"/>
    <p:sldId id="942" r:id="rId24"/>
    <p:sldId id="943" r:id="rId25"/>
    <p:sldId id="944" r:id="rId26"/>
    <p:sldId id="945" r:id="rId27"/>
    <p:sldId id="946" r:id="rId28"/>
    <p:sldId id="891" r:id="rId29"/>
    <p:sldId id="947" r:id="rId30"/>
    <p:sldId id="948" r:id="rId31"/>
    <p:sldId id="949" r:id="rId32"/>
    <p:sldId id="950" r:id="rId33"/>
    <p:sldId id="951" r:id="rId34"/>
    <p:sldId id="952" r:id="rId35"/>
    <p:sldId id="953" r:id="rId36"/>
    <p:sldId id="954" r:id="rId37"/>
    <p:sldId id="955" r:id="rId38"/>
    <p:sldId id="959" r:id="rId39"/>
    <p:sldId id="922" r:id="rId40"/>
    <p:sldId id="956" r:id="rId41"/>
    <p:sldId id="957" r:id="rId42"/>
    <p:sldId id="259" r:id="rId43"/>
    <p:sldId id="960" r:id="rId44"/>
    <p:sldId id="961" r:id="rId45"/>
    <p:sldId id="962" r:id="rId46"/>
    <p:sldId id="963" r:id="rId4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p:scale>
          <a:sx n="110" d="100"/>
          <a:sy n="110" d="100"/>
        </p:scale>
        <p:origin x="-1662"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87223" y="260648"/>
            <a:ext cx="7128792" cy="830997"/>
          </a:xfrm>
        </p:spPr>
        <p:txBody>
          <a:bodyPr wrap="square">
            <a:spAutoFit/>
          </a:bodyPr>
          <a:lstStyle/>
          <a:p>
            <a:pPr algn="r"/>
            <a:r>
              <a:rPr lang="de-CH" altLang="de-DE" sz="4800" smtClean="0">
                <a:solidFill>
                  <a:schemeClr val="tx1"/>
                </a:solidFill>
                <a:effectLst/>
                <a:latin typeface="Univers LT Std 47 Cn Lt" pitchFamily="34" charset="0"/>
              </a:rPr>
              <a:t>Du bist </a:t>
            </a:r>
            <a:r>
              <a:rPr lang="de-CH" altLang="de-DE" sz="4800" dirty="0" smtClean="0">
                <a:solidFill>
                  <a:schemeClr val="tx1"/>
                </a:solidFill>
                <a:effectLst/>
                <a:latin typeface="Univers LT Std 47 Cn Lt" pitchFamily="34" charset="0"/>
              </a:rPr>
              <a:t>der König der Juden?</a:t>
            </a:r>
            <a:endParaRPr lang="de-DE" altLang="de-DE" sz="48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07504" y="5229200"/>
            <a:ext cx="6984776" cy="830997"/>
          </a:xfrm>
        </p:spPr>
        <p:txBody>
          <a:bodyPr wrap="square">
            <a:spAutoFit/>
          </a:bodyPr>
          <a:lstStyle/>
          <a:p>
            <a:pPr algn="l"/>
            <a:r>
              <a:rPr lang="de-DE" altLang="de-DE" sz="2400" dirty="0" smtClean="0">
                <a:effectLst/>
                <a:latin typeface="Univers LT Std 47 Cn Lt" pitchFamily="34" charset="0"/>
              </a:rPr>
              <a:t>Reihe: </a:t>
            </a:r>
            <a:r>
              <a:rPr lang="de-CH" altLang="de-DE" sz="2400" dirty="0" smtClean="0">
                <a:effectLst/>
                <a:latin typeface="Univers LT Std 47 Cn Lt" pitchFamily="34" charset="0"/>
              </a:rPr>
              <a:t>Die letzten Tage von Jesus</a:t>
            </a:r>
            <a:br>
              <a:rPr lang="de-CH" altLang="de-DE" sz="2400" dirty="0" smtClean="0">
                <a:effectLst/>
                <a:latin typeface="Univers LT Std 47 Cn Lt" pitchFamily="34" charset="0"/>
              </a:rPr>
            </a:br>
            <a:r>
              <a:rPr lang="de-CH" altLang="de-DE" sz="2400" dirty="0" smtClean="0">
                <a:effectLst/>
                <a:latin typeface="Univers LT Std 47 Cn Lt" pitchFamily="34" charset="0"/>
              </a:rPr>
              <a:t>auf dieser Erde</a:t>
            </a:r>
            <a:r>
              <a:rPr lang="de-DE" altLang="de-DE" sz="2400" dirty="0" smtClean="0">
                <a:effectLst/>
                <a:latin typeface="Univers LT Std 47 Cn Lt" pitchFamily="34" charset="0"/>
              </a:rPr>
              <a:t> (1/7)</a:t>
            </a:r>
          </a:p>
        </p:txBody>
      </p:sp>
      <p:sp>
        <p:nvSpPr>
          <p:cNvPr id="4" name="Rectangle 3"/>
          <p:cNvSpPr txBox="1">
            <a:spLocks noChangeArrowheads="1"/>
          </p:cNvSpPr>
          <p:nvPr/>
        </p:nvSpPr>
        <p:spPr bwMode="auto">
          <a:xfrm>
            <a:off x="2579311" y="5589240"/>
            <a:ext cx="63367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kern="0" dirty="0" smtClean="0">
                <a:effectLst/>
                <a:latin typeface="Univers LT Std 47 Cn Lt" pitchFamily="34" charset="0"/>
              </a:rPr>
              <a:t>Johannes-Evangelium 18,28-40</a:t>
            </a:r>
            <a:endParaRPr lang="de-DE" altLang="de-DE" sz="2400" kern="0" dirty="0">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18,31-32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7848872" cy="3046988"/>
          </a:xfrm>
        </p:spPr>
        <p:txBody>
          <a:bodyPr wrap="square">
            <a:spAutoFit/>
          </a:bodyPr>
          <a:lstStyle/>
          <a:p>
            <a:pPr algn="l"/>
            <a:r>
              <a:rPr lang="de-CH" altLang="de-DE" sz="3200" dirty="0">
                <a:solidFill>
                  <a:schemeClr val="tx1"/>
                </a:solidFill>
                <a:effectLst/>
                <a:latin typeface="Univers LT Std 47 Cn Lt" pitchFamily="34" charset="0"/>
              </a:rPr>
              <a:t>Da sagte Pilatus: „Nehmt doch ihr ihn und richtet ihn nach eurem Gesetz!“ Die Juden entgegneten: „Wir haben nicht das Recht, jemand hinzurichten.“ So sollte sich das Wort erfüllen, mit dem Jesus angedeutet hatte, auf welche Weise er sterben werde.</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89064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18,33-34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2367"/>
            <a:ext cx="7704856" cy="2554545"/>
          </a:xfrm>
        </p:spPr>
        <p:txBody>
          <a:bodyPr wrap="square">
            <a:spAutoFit/>
          </a:bodyPr>
          <a:lstStyle/>
          <a:p>
            <a:pPr algn="l"/>
            <a:r>
              <a:rPr lang="de-CH" altLang="de-DE" sz="3200" dirty="0">
                <a:solidFill>
                  <a:schemeClr val="tx1"/>
                </a:solidFill>
                <a:effectLst/>
                <a:latin typeface="Univers LT Std 47 Cn Lt" pitchFamily="34" charset="0"/>
              </a:rPr>
              <a:t>Pilatus ging ins </a:t>
            </a:r>
            <a:r>
              <a:rPr lang="de-CH" altLang="de-DE" sz="3200" dirty="0" err="1">
                <a:solidFill>
                  <a:schemeClr val="tx1"/>
                </a:solidFill>
                <a:effectLst/>
                <a:latin typeface="Univers LT Std 47 Cn Lt" pitchFamily="34" charset="0"/>
              </a:rPr>
              <a:t>Prätorium</a:t>
            </a:r>
            <a:r>
              <a:rPr lang="de-CH" altLang="de-DE" sz="3200" dirty="0">
                <a:solidFill>
                  <a:schemeClr val="tx1"/>
                </a:solidFill>
                <a:effectLst/>
                <a:latin typeface="Univers LT Std 47 Cn Lt" pitchFamily="34" charset="0"/>
              </a:rPr>
              <a:t> zurück und liess Jesus vorführen. „Du bist der König der Juden?“, fragte er ihn. Jesus erwiderte: „Bist du selbst auf diesen Gedanken gekommen, oder haben andere dir das über mich gesagt?“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60903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59140"/>
            <a:ext cx="7416824" cy="1569660"/>
          </a:xfrm>
        </p:spPr>
        <p:txBody>
          <a:bodyPr wrap="square">
            <a:spAutoFit/>
          </a:bodyPr>
          <a:lstStyle/>
          <a:p>
            <a:pPr algn="l"/>
            <a:r>
              <a:rPr lang="de-CH" altLang="de-DE" sz="3200" dirty="0">
                <a:solidFill>
                  <a:schemeClr val="tx1"/>
                </a:solidFill>
                <a:effectLst/>
                <a:latin typeface="Univers LT Std 47 Cn Lt" pitchFamily="34" charset="0"/>
              </a:rPr>
              <a:t>„Bin ich etwa ein Jude?“, gab Pilatus zurück. „Dein eigenes Volk und die führenden Priester haben dich mir übergeben. Was hast du getan?“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78904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7416824" cy="3046988"/>
          </a:xfrm>
        </p:spPr>
        <p:txBody>
          <a:bodyPr wrap="square">
            <a:spAutoFit/>
          </a:bodyPr>
          <a:lstStyle/>
          <a:p>
            <a:pPr algn="l"/>
            <a:r>
              <a:rPr lang="de-CH" altLang="de-DE" sz="3200" dirty="0">
                <a:solidFill>
                  <a:schemeClr val="tx1"/>
                </a:solidFill>
                <a:effectLst/>
                <a:latin typeface="Univers LT Std 47 Cn Lt" pitchFamily="34" charset="0"/>
              </a:rPr>
              <a:t>Jesus antwortete: „Das Reich, dessen König ich bin, ist nicht von dieser Welt. Wäre mein Reich von dieser Welt, dann hätten meine Diener für mich gekämpft, damit ich nicht den Juden in die Hände falle. Nun ist aber mein Reich nicht von dieser Erde.“</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0947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7056784" cy="3539430"/>
          </a:xfrm>
        </p:spPr>
        <p:txBody>
          <a:bodyPr wrap="square">
            <a:spAutoFit/>
          </a:bodyPr>
          <a:lstStyle/>
          <a:p>
            <a:pPr algn="l"/>
            <a:r>
              <a:rPr lang="de-CH" altLang="de-DE" sz="3200" dirty="0">
                <a:solidFill>
                  <a:schemeClr val="tx1"/>
                </a:solidFill>
                <a:effectLst/>
                <a:latin typeface="Univers LT Std 47 Cn Lt" pitchFamily="34" charset="0"/>
              </a:rPr>
              <a:t>Da sagte Pilatus zu ihm: „Dann bist du also tatsächlich ein König?“ Jesus erwiderte: „Du hast Recht – ich bin ein König. Ich bin in die Welt gekommen, um für die Wahrheit Zeuge zu sein; dazu bin ich geboren. Jeder, der auf der Seite der Wahrheit steht, hört auf meine Stimme.“</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60274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6840760" cy="2554545"/>
          </a:xfrm>
        </p:spPr>
        <p:txBody>
          <a:bodyPr wrap="square">
            <a:spAutoFit/>
          </a:bodyPr>
          <a:lstStyle/>
          <a:p>
            <a:pPr algn="l"/>
            <a:r>
              <a:rPr lang="de-CH" altLang="de-DE" sz="3200" dirty="0">
                <a:solidFill>
                  <a:schemeClr val="tx1"/>
                </a:solidFill>
                <a:effectLst/>
                <a:latin typeface="Univers LT Std 47 Cn Lt" pitchFamily="34" charset="0"/>
              </a:rPr>
              <a:t>„Wahrheit?“, sagte Pilatus zu ihm. „Was ist Wahrheit?“ Damit brach Pilatus das Verhör ab und ging wieder zu den Juden hinaus. „Ich kann keine Schuld an ihm finden“, erklärte er.</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21878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6624736" cy="2554545"/>
          </a:xfrm>
        </p:spPr>
        <p:txBody>
          <a:bodyPr wrap="square">
            <a:spAutoFit/>
          </a:bodyPr>
          <a:lstStyle/>
          <a:p>
            <a:pPr algn="l"/>
            <a:r>
              <a:rPr lang="de-CH" altLang="de-DE" sz="3200" dirty="0">
                <a:solidFill>
                  <a:schemeClr val="tx1"/>
                </a:solidFill>
                <a:effectLst/>
                <a:latin typeface="Univers LT Std 47 Cn Lt" pitchFamily="34" charset="0"/>
              </a:rPr>
              <a:t>„Nun habt ihr ja nach eurem Brauch Anspruch darauf, dass ich euch am Passafest einen Gefangenen freigebe. Wollt ihr, dass ich euch den König der Juden freigebe?“</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89142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18,40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5904656" cy="1569660"/>
          </a:xfrm>
        </p:spPr>
        <p:txBody>
          <a:bodyPr wrap="square">
            <a:spAutoFit/>
          </a:bodyPr>
          <a:lstStyle/>
          <a:p>
            <a:pPr algn="l"/>
            <a:r>
              <a:rPr lang="de-CH" altLang="de-DE" sz="3200" dirty="0">
                <a:solidFill>
                  <a:schemeClr val="tx1"/>
                </a:solidFill>
                <a:effectLst/>
                <a:latin typeface="Univers LT Std 47 Cn Lt" pitchFamily="34" charset="0"/>
              </a:rPr>
              <a:t>„Nein, den nicht!“, schrien sie zurück. „Wir wollen Barabbas!“ Dieser Barabbas war ein Verbrecher.</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15269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jür\Desktop\Die letzten Tage im Leben von Je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56305"/>
            <a:ext cx="5458894" cy="643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9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88640"/>
            <a:ext cx="8784976" cy="646331"/>
          </a:xfrm>
        </p:spPr>
        <p:txBody>
          <a:bodyPr wrap="square">
            <a:spAutoFit/>
          </a:bodyPr>
          <a:lstStyle/>
          <a:p>
            <a:pPr algn="l"/>
            <a:r>
              <a:rPr lang="de-DE" altLang="de-DE" sz="3600" dirty="0" smtClean="0">
                <a:solidFill>
                  <a:schemeClr val="tx1"/>
                </a:solidFill>
                <a:effectLst/>
                <a:latin typeface="Univers LT Std 47 Cn Lt" pitchFamily="34" charset="0"/>
              </a:rPr>
              <a:t>I. </a:t>
            </a:r>
            <a:r>
              <a:rPr lang="de-CH" altLang="de-DE" sz="3600" dirty="0">
                <a:solidFill>
                  <a:schemeClr val="tx1"/>
                </a:solidFill>
                <a:effectLst/>
                <a:latin typeface="Univers LT Std 47 Cn Lt" pitchFamily="34" charset="0"/>
              </a:rPr>
              <a:t>Er ist ein Verbrecher!</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5,18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93980"/>
            <a:ext cx="7128792" cy="3046988"/>
          </a:xfrm>
        </p:spPr>
        <p:txBody>
          <a:bodyPr wrap="square">
            <a:spAutoFit/>
          </a:bodyPr>
          <a:lstStyle/>
          <a:p>
            <a:pPr algn="l"/>
            <a:r>
              <a:rPr lang="de-CH" altLang="de-DE" sz="3200" dirty="0">
                <a:solidFill>
                  <a:schemeClr val="tx1"/>
                </a:solidFill>
                <a:effectLst/>
                <a:latin typeface="Univers LT Std 47 Cn Lt" pitchFamily="34" charset="0"/>
              </a:rPr>
              <a:t>„Das brachte </a:t>
            </a:r>
            <a:r>
              <a:rPr lang="de-CH" altLang="de-DE" sz="3200" dirty="0" smtClean="0">
                <a:solidFill>
                  <a:schemeClr val="tx1"/>
                </a:solidFill>
                <a:effectLst/>
                <a:latin typeface="Univers LT Std 47 Cn Lt" pitchFamily="34" charset="0"/>
              </a:rPr>
              <a:t>die Juden noch </a:t>
            </a:r>
            <a:r>
              <a:rPr lang="de-CH" altLang="de-DE" sz="3200" dirty="0">
                <a:solidFill>
                  <a:schemeClr val="tx1"/>
                </a:solidFill>
                <a:effectLst/>
                <a:latin typeface="Univers LT Std 47 Cn Lt" pitchFamily="34" charset="0"/>
              </a:rPr>
              <a:t>mehr gegen Jesus auf; sie waren jetzt </a:t>
            </a:r>
            <a:r>
              <a:rPr lang="de-CH" altLang="de-DE" sz="3200" dirty="0" smtClean="0">
                <a:solidFill>
                  <a:schemeClr val="tx1"/>
                </a:solidFill>
                <a:effectLst/>
                <a:latin typeface="Univers LT Std 47 Cn Lt" pitchFamily="34" charset="0"/>
              </a:rPr>
              <a:t>entschlossen,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ihn </a:t>
            </a:r>
            <a:r>
              <a:rPr lang="de-CH" altLang="de-DE" sz="3200" dirty="0">
                <a:solidFill>
                  <a:schemeClr val="tx1"/>
                </a:solidFill>
                <a:effectLst/>
                <a:latin typeface="Univers LT Std 47 Cn Lt" pitchFamily="34" charset="0"/>
              </a:rPr>
              <a:t>zu töten. Denn er hatte nicht nur die Sabbatvorschriften missachtet, sondern darüber hinaus Gott seinen Vater </a:t>
            </a:r>
            <a:r>
              <a:rPr lang="de-CH" altLang="de-DE" sz="3200" dirty="0" smtClean="0">
                <a:solidFill>
                  <a:schemeClr val="tx1"/>
                </a:solidFill>
                <a:effectLst/>
                <a:latin typeface="Univers LT Std 47 Cn Lt" pitchFamily="34" charset="0"/>
              </a:rPr>
              <a:t>genannt</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und </a:t>
            </a:r>
            <a:r>
              <a:rPr lang="de-CH" altLang="de-DE" sz="3200" dirty="0">
                <a:solidFill>
                  <a:schemeClr val="tx1"/>
                </a:solidFill>
                <a:effectLst/>
                <a:latin typeface="Univers LT Std 47 Cn Lt" pitchFamily="34" charset="0"/>
              </a:rPr>
              <a:t>sich damit Gott gleichgestellt.“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6416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Matthäus-Evangelium 23,27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5904656" cy="3046988"/>
          </a:xfrm>
        </p:spPr>
        <p:txBody>
          <a:bodyPr wrap="square">
            <a:spAutoFit/>
          </a:bodyPr>
          <a:lstStyle/>
          <a:p>
            <a:pPr algn="l"/>
            <a:r>
              <a:rPr lang="de-CH" altLang="de-DE" sz="3200" dirty="0">
                <a:solidFill>
                  <a:schemeClr val="tx1"/>
                </a:solidFill>
                <a:effectLst/>
                <a:latin typeface="Univers LT Std 47 Cn Lt" pitchFamily="34" charset="0"/>
              </a:rPr>
              <a:t>„Wehe euch, ihr Schriftgelehrten und Pharisäer, ihr Heuchler! Ihr seid wie weissgetünchte Gräber: Von aussen sehen sie schön aus, innen aber sind sie voll von Totengebeinen und von Unreinheit aller Art.“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42995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18,29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5904656" cy="1077218"/>
          </a:xfrm>
        </p:spPr>
        <p:txBody>
          <a:bodyPr wrap="square">
            <a:spAutoFit/>
          </a:bodyPr>
          <a:lstStyle/>
          <a:p>
            <a:pPr algn="l"/>
            <a:r>
              <a:rPr lang="de-CH" altLang="de-DE" sz="3200" dirty="0">
                <a:solidFill>
                  <a:schemeClr val="tx1"/>
                </a:solidFill>
                <a:effectLst/>
                <a:latin typeface="Univers LT Std 47 Cn Lt" pitchFamily="34" charset="0"/>
              </a:rPr>
              <a:t>„Was für eine Anklage erhebt ihr gegen diesen Mann?“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95826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5904656" cy="1077218"/>
          </a:xfrm>
        </p:spPr>
        <p:txBody>
          <a:bodyPr wrap="square">
            <a:spAutoFit/>
          </a:bodyPr>
          <a:lstStyle/>
          <a:p>
            <a:pPr algn="l"/>
            <a:r>
              <a:rPr lang="de-CH" altLang="de-DE" sz="3200" dirty="0">
                <a:solidFill>
                  <a:schemeClr val="tx1"/>
                </a:solidFill>
                <a:effectLst/>
                <a:latin typeface="Univers LT Std 47 Cn Lt" pitchFamily="34" charset="0"/>
              </a:rPr>
              <a:t>„Wenn er kein Verbrecher wäre, hätten wir ihn nicht zu dir gebracht.“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99381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5904656" cy="1077218"/>
          </a:xfrm>
        </p:spPr>
        <p:txBody>
          <a:bodyPr wrap="square">
            <a:spAutoFit/>
          </a:bodyPr>
          <a:lstStyle/>
          <a:p>
            <a:pPr algn="l"/>
            <a:r>
              <a:rPr lang="de-CH" altLang="de-DE" sz="3200" dirty="0">
                <a:solidFill>
                  <a:schemeClr val="tx1"/>
                </a:solidFill>
                <a:effectLst/>
                <a:latin typeface="Univers LT Std 47 Cn Lt" pitchFamily="34" charset="0"/>
              </a:rPr>
              <a:t>„Nehmt doch ihr ihn und richtet ihn nach eurem Gesetz!“</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62653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260648"/>
            <a:ext cx="7704856" cy="584775"/>
          </a:xfrm>
        </p:spPr>
        <p:txBody>
          <a:bodyPr wrap="square">
            <a:spAutoFit/>
          </a:bodyPr>
          <a:lstStyle/>
          <a:p>
            <a:pPr algn="l"/>
            <a:r>
              <a:rPr lang="de-CH" altLang="de-DE" sz="3200" dirty="0">
                <a:solidFill>
                  <a:schemeClr val="tx1"/>
                </a:solidFill>
                <a:effectLst/>
                <a:latin typeface="Univers LT Std 47 Cn Lt" pitchFamily="34" charset="0"/>
              </a:rPr>
              <a:t>„Wir haben nicht das Recht, jemand hinzurichten.“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809715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260648"/>
            <a:ext cx="5760640" cy="1569660"/>
          </a:xfrm>
        </p:spPr>
        <p:txBody>
          <a:bodyPr wrap="square">
            <a:spAutoFit/>
          </a:bodyPr>
          <a:lstStyle/>
          <a:p>
            <a:pPr algn="l"/>
            <a:r>
              <a:rPr lang="de-CH" altLang="de-DE" sz="3200" dirty="0">
                <a:solidFill>
                  <a:schemeClr val="tx1"/>
                </a:solidFill>
                <a:effectLst/>
                <a:latin typeface="Univers LT Std 47 Cn Lt" pitchFamily="34" charset="0"/>
              </a:rPr>
              <a:t>„So sollte sich das Wort </a:t>
            </a:r>
            <a:r>
              <a:rPr lang="de-CH" altLang="de-DE" sz="3200" dirty="0" smtClean="0">
                <a:solidFill>
                  <a:schemeClr val="tx1"/>
                </a:solidFill>
                <a:effectLst/>
                <a:latin typeface="Univers LT Std 47 Cn Lt" pitchFamily="34" charset="0"/>
              </a:rPr>
              <a:t>erfüllen,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mit </a:t>
            </a:r>
            <a:r>
              <a:rPr lang="de-CH" altLang="de-DE" sz="3200" dirty="0">
                <a:solidFill>
                  <a:schemeClr val="tx1"/>
                </a:solidFill>
                <a:effectLst/>
                <a:latin typeface="Univers LT Std 47 Cn Lt" pitchFamily="34" charset="0"/>
              </a:rPr>
              <a:t>dem Jesus angedeutet </a:t>
            </a:r>
            <a:r>
              <a:rPr lang="de-CH" altLang="de-DE" sz="3200" dirty="0" smtClean="0">
                <a:solidFill>
                  <a:schemeClr val="tx1"/>
                </a:solidFill>
                <a:effectLst/>
                <a:latin typeface="Univers LT Std 47 Cn Lt" pitchFamily="34" charset="0"/>
              </a:rPr>
              <a:t>hatte,</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auf </a:t>
            </a:r>
            <a:r>
              <a:rPr lang="de-CH" altLang="de-DE" sz="3200" dirty="0">
                <a:solidFill>
                  <a:schemeClr val="tx1"/>
                </a:solidFill>
                <a:effectLst/>
                <a:latin typeface="Univers LT Std 47 Cn Lt" pitchFamily="34" charset="0"/>
              </a:rPr>
              <a:t>welche Weise er sterben werde.“</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68003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3,14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260648"/>
            <a:ext cx="5760640" cy="1569660"/>
          </a:xfrm>
        </p:spPr>
        <p:txBody>
          <a:bodyPr wrap="square">
            <a:spAutoFit/>
          </a:bodyPr>
          <a:lstStyle/>
          <a:p>
            <a:pPr algn="l"/>
            <a:r>
              <a:rPr lang="de-CH" altLang="de-DE" sz="3200" dirty="0">
                <a:solidFill>
                  <a:schemeClr val="tx1"/>
                </a:solidFill>
                <a:effectLst/>
                <a:latin typeface="Univers LT Std 47 Cn Lt" pitchFamily="34" charset="0"/>
              </a:rPr>
              <a:t>„Wie Mose damals in der Wüste die Schlange erhöhte, so muss auch der Menschensohn erhöht werden.“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89387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Matthäus-Evangelium 7,5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5760640" cy="2554545"/>
          </a:xfrm>
        </p:spPr>
        <p:txBody>
          <a:bodyPr wrap="square">
            <a:spAutoFit/>
          </a:bodyPr>
          <a:lstStyle/>
          <a:p>
            <a:pPr algn="l"/>
            <a:r>
              <a:rPr lang="de-CH" altLang="de-DE" sz="3200" dirty="0">
                <a:solidFill>
                  <a:schemeClr val="tx1"/>
                </a:solidFill>
                <a:effectLst/>
                <a:latin typeface="Univers LT Std 47 Cn Lt" pitchFamily="34" charset="0"/>
              </a:rPr>
              <a:t>„Du Heuchler! Zieh zuerst den Balken aus deinem eigenen Auge; dann wirst du klar sehen und kannst den Splitter aus dem Auge deines Bruders ziehen.“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91482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200834"/>
            <a:ext cx="8712968" cy="707886"/>
          </a:xfrm>
        </p:spPr>
        <p:txBody>
          <a:bodyPr wrap="square">
            <a:spAutoFit/>
          </a:bodyPr>
          <a:lstStyle/>
          <a:p>
            <a:pPr algn="l"/>
            <a:r>
              <a:rPr lang="de-DE" altLang="de-DE" sz="4000" dirty="0" smtClean="0">
                <a:solidFill>
                  <a:schemeClr val="tx1"/>
                </a:solidFill>
                <a:effectLst/>
                <a:latin typeface="Univers LT Std 47 Cn Lt" pitchFamily="34" charset="0"/>
              </a:rPr>
              <a:t>II. </a:t>
            </a:r>
            <a:r>
              <a:rPr lang="de-CH" altLang="de-DE" sz="4000" dirty="0">
                <a:solidFill>
                  <a:schemeClr val="tx1"/>
                </a:solidFill>
                <a:effectLst/>
                <a:latin typeface="Univers LT Std 47 Cn Lt" pitchFamily="34" charset="0"/>
              </a:rPr>
              <a:t>Er ist unschuldig!</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00811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332656"/>
            <a:ext cx="5760640" cy="584775"/>
          </a:xfrm>
        </p:spPr>
        <p:txBody>
          <a:bodyPr wrap="square">
            <a:spAutoFit/>
          </a:bodyPr>
          <a:lstStyle/>
          <a:p>
            <a:pPr algn="l"/>
            <a:r>
              <a:rPr lang="de-CH" altLang="de-DE" sz="3200" dirty="0">
                <a:solidFill>
                  <a:schemeClr val="tx1"/>
                </a:solidFill>
                <a:effectLst/>
                <a:latin typeface="Univers LT Std 47 Cn Lt" pitchFamily="34" charset="0"/>
              </a:rPr>
              <a:t>„Du bist der König der Juden?“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90395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11,47-48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1972"/>
            <a:ext cx="7128792" cy="3046988"/>
          </a:xfrm>
        </p:spPr>
        <p:txBody>
          <a:bodyPr wrap="square">
            <a:spAutoFit/>
          </a:bodyPr>
          <a:lstStyle/>
          <a:p>
            <a:pPr algn="l"/>
            <a:r>
              <a:rPr lang="de-CH" altLang="de-DE" sz="3200" dirty="0">
                <a:solidFill>
                  <a:schemeClr val="tx1"/>
                </a:solidFill>
                <a:effectLst/>
                <a:latin typeface="Univers LT Std 47 Cn Lt" pitchFamily="34" charset="0"/>
              </a:rPr>
              <a:t>„Was sollen wir machen? Dieser Mann tut viele Wunder. Wenn wir ihn so weitermachen lassen, glauben am Ende alle an ihn. Dann werden die Römer kommen und weder von unserem Tempel noch von unserer Nation etwas übrig lassen.“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205335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31148"/>
            <a:ext cx="5760640" cy="1569660"/>
          </a:xfrm>
        </p:spPr>
        <p:txBody>
          <a:bodyPr wrap="square">
            <a:spAutoFit/>
          </a:bodyPr>
          <a:lstStyle/>
          <a:p>
            <a:pPr algn="l"/>
            <a:r>
              <a:rPr lang="de-CH" altLang="de-DE" sz="3200" dirty="0">
                <a:solidFill>
                  <a:schemeClr val="tx1"/>
                </a:solidFill>
                <a:effectLst/>
                <a:latin typeface="Univers LT Std 47 Cn Lt" pitchFamily="34" charset="0"/>
              </a:rPr>
              <a:t>„Bist du selbst auf diesen Gedanken gekommen, oder haben andere dir das über mich gesagt?“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60621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260648"/>
            <a:ext cx="5760640" cy="584775"/>
          </a:xfrm>
        </p:spPr>
        <p:txBody>
          <a:bodyPr wrap="square">
            <a:spAutoFit/>
          </a:bodyPr>
          <a:lstStyle/>
          <a:p>
            <a:pPr algn="l"/>
            <a:r>
              <a:rPr lang="de-CH" altLang="de-DE" sz="3200" dirty="0">
                <a:solidFill>
                  <a:schemeClr val="tx1"/>
                </a:solidFill>
                <a:effectLst/>
                <a:latin typeface="Univers LT Std 47 Cn Lt" pitchFamily="34" charset="0"/>
              </a:rPr>
              <a:t>„Bin ich etwa ein Jude?“</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01604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260648"/>
            <a:ext cx="5760640" cy="584775"/>
          </a:xfrm>
        </p:spPr>
        <p:txBody>
          <a:bodyPr wrap="square">
            <a:spAutoFit/>
          </a:bodyPr>
          <a:lstStyle/>
          <a:p>
            <a:pPr algn="l"/>
            <a:r>
              <a:rPr lang="de-CH" altLang="de-DE" sz="3200" dirty="0">
                <a:solidFill>
                  <a:schemeClr val="tx1"/>
                </a:solidFill>
                <a:effectLst/>
                <a:latin typeface="Univers LT Std 47 Cn Lt" pitchFamily="34" charset="0"/>
              </a:rPr>
              <a:t>„Was hast du getan?“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47940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6696744" cy="3046988"/>
          </a:xfrm>
        </p:spPr>
        <p:txBody>
          <a:bodyPr wrap="square">
            <a:spAutoFit/>
          </a:bodyPr>
          <a:lstStyle/>
          <a:p>
            <a:pPr algn="l"/>
            <a:r>
              <a:rPr lang="de-CH" altLang="de-DE" sz="3200" dirty="0">
                <a:solidFill>
                  <a:schemeClr val="tx1"/>
                </a:solidFill>
                <a:effectLst/>
                <a:latin typeface="Univers LT Std 47 Cn Lt" pitchFamily="34" charset="0"/>
              </a:rPr>
              <a:t>„Das Reich, dessen König ich bin, ist nicht von dieser Welt. Wäre mein Reich von dieser Welt, dann hätten meine </a:t>
            </a:r>
            <a:r>
              <a:rPr lang="de-CH" altLang="de-DE" sz="3200" dirty="0" smtClean="0">
                <a:solidFill>
                  <a:schemeClr val="tx1"/>
                </a:solidFill>
                <a:effectLst/>
                <a:latin typeface="Univers LT Std 47 Cn Lt" pitchFamily="34" charset="0"/>
              </a:rPr>
              <a:t>Diener</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für </a:t>
            </a:r>
            <a:r>
              <a:rPr lang="de-CH" altLang="de-DE" sz="3200" dirty="0">
                <a:solidFill>
                  <a:schemeClr val="tx1"/>
                </a:solidFill>
                <a:effectLst/>
                <a:latin typeface="Univers LT Std 47 Cn Lt" pitchFamily="34" charset="0"/>
              </a:rPr>
              <a:t>mich gekämpft, damit ich nicht den Juden in die Hände falle. Nun ist </a:t>
            </a:r>
            <a:r>
              <a:rPr lang="de-CH" altLang="de-DE" sz="3200" dirty="0" smtClean="0">
                <a:solidFill>
                  <a:schemeClr val="tx1"/>
                </a:solidFill>
                <a:effectLst/>
                <a:latin typeface="Univers LT Std 47 Cn Lt" pitchFamily="34" charset="0"/>
              </a:rPr>
              <a:t>aber</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mein </a:t>
            </a:r>
            <a:r>
              <a:rPr lang="de-CH" altLang="de-DE" sz="3200" dirty="0">
                <a:solidFill>
                  <a:schemeClr val="tx1"/>
                </a:solidFill>
                <a:effectLst/>
                <a:latin typeface="Univers LT Std 47 Cn Lt" pitchFamily="34" charset="0"/>
              </a:rPr>
              <a:t>Reich nicht von dieser Erde.“</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809855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260648"/>
            <a:ext cx="6840760" cy="584775"/>
          </a:xfrm>
        </p:spPr>
        <p:txBody>
          <a:bodyPr wrap="square">
            <a:spAutoFit/>
          </a:bodyPr>
          <a:lstStyle/>
          <a:p>
            <a:pPr algn="l"/>
            <a:r>
              <a:rPr lang="de-CH" altLang="de-DE" sz="3200" dirty="0">
                <a:solidFill>
                  <a:schemeClr val="tx1"/>
                </a:solidFill>
                <a:effectLst/>
                <a:latin typeface="Univers LT Std 47 Cn Lt" pitchFamily="34" charset="0"/>
              </a:rPr>
              <a:t>„Dann bist du also tatsächlich ein König?“ </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75087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6696744" cy="2554545"/>
          </a:xfrm>
        </p:spPr>
        <p:txBody>
          <a:bodyPr wrap="square">
            <a:spAutoFit/>
          </a:bodyPr>
          <a:lstStyle/>
          <a:p>
            <a:pPr algn="l"/>
            <a:r>
              <a:rPr lang="de-CH" altLang="de-DE" sz="3200" dirty="0">
                <a:solidFill>
                  <a:schemeClr val="tx1"/>
                </a:solidFill>
                <a:effectLst/>
                <a:latin typeface="Univers LT Std 47 Cn Lt" pitchFamily="34" charset="0"/>
              </a:rPr>
              <a:t>„Du hast Recht – ich bin ein König. Ich bin in die Welt gekommen, um für die Wahrheit Zeuge zu sein; dazu bin ich geboren. Jeder, der auf der Seite der Wahrheit steht, hört auf meine Stimme.“</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5149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260648"/>
            <a:ext cx="6840760" cy="584775"/>
          </a:xfrm>
        </p:spPr>
        <p:txBody>
          <a:bodyPr wrap="square">
            <a:spAutoFit/>
          </a:bodyPr>
          <a:lstStyle/>
          <a:p>
            <a:pPr algn="l"/>
            <a:r>
              <a:rPr lang="de-CH" altLang="de-DE" sz="3200" dirty="0">
                <a:solidFill>
                  <a:schemeClr val="tx1"/>
                </a:solidFill>
                <a:effectLst/>
                <a:latin typeface="Univers LT Std 47 Cn Lt" pitchFamily="34" charset="0"/>
              </a:rPr>
              <a:t>„Wahrheit? Was ist Wahrheit?“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62356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14,6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6696744" cy="1569660"/>
          </a:xfrm>
        </p:spPr>
        <p:txBody>
          <a:bodyPr wrap="square">
            <a:spAutoFit/>
          </a:bodyPr>
          <a:lstStyle/>
          <a:p>
            <a:pPr algn="l"/>
            <a:r>
              <a:rPr lang="de-CH" altLang="de-DE" sz="3200" dirty="0">
                <a:solidFill>
                  <a:schemeClr val="tx1"/>
                </a:solidFill>
                <a:effectLst/>
                <a:latin typeface="Univers LT Std 47 Cn Lt" pitchFamily="34" charset="0"/>
              </a:rPr>
              <a:t>„Ich bin der Weg, ich bin die Wahrheit, und ich bin das Leben. Zum Vater kommt man nur durch mich.“</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33628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260648"/>
            <a:ext cx="6840760" cy="584775"/>
          </a:xfrm>
        </p:spPr>
        <p:txBody>
          <a:bodyPr wrap="square">
            <a:spAutoFit/>
          </a:bodyPr>
          <a:lstStyle/>
          <a:p>
            <a:pPr algn="l"/>
            <a:r>
              <a:rPr lang="de-CH" altLang="de-DE" sz="3200" dirty="0">
                <a:solidFill>
                  <a:schemeClr val="tx1"/>
                </a:solidFill>
                <a:effectLst/>
                <a:latin typeface="Univers LT Std 47 Cn Lt" pitchFamily="34" charset="0"/>
              </a:rPr>
              <a:t>„Ich kann keine Schuld an ihm finden.“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10198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116632"/>
            <a:ext cx="8712968" cy="707886"/>
          </a:xfrm>
        </p:spPr>
        <p:txBody>
          <a:bodyPr wrap="square">
            <a:spAutoFit/>
          </a:bodyPr>
          <a:lstStyle/>
          <a:p>
            <a:pPr algn="l"/>
            <a:r>
              <a:rPr lang="de-DE" altLang="de-DE" sz="4000" dirty="0" smtClean="0">
                <a:solidFill>
                  <a:schemeClr val="tx1"/>
                </a:solidFill>
                <a:effectLst/>
                <a:latin typeface="Univers LT Std 47 Cn Lt" pitchFamily="34" charset="0"/>
              </a:rPr>
              <a:t>III</a:t>
            </a:r>
            <a:r>
              <a:rPr lang="de-DE" altLang="de-DE" sz="4000" dirty="0">
                <a:solidFill>
                  <a:schemeClr val="tx1"/>
                </a:solidFill>
                <a:effectLst/>
                <a:latin typeface="Univers LT Std 47 Cn Lt" pitchFamily="34" charset="0"/>
              </a:rPr>
              <a:t>. </a:t>
            </a:r>
            <a:r>
              <a:rPr lang="de-CH" altLang="de-DE" sz="4000" dirty="0" smtClean="0">
                <a:solidFill>
                  <a:schemeClr val="tx1"/>
                </a:solidFill>
                <a:effectLst/>
                <a:latin typeface="Univers LT Std 47 Cn Lt" pitchFamily="34" charset="0"/>
              </a:rPr>
              <a:t>Keine </a:t>
            </a:r>
            <a:r>
              <a:rPr lang="de-CH" altLang="de-DE" sz="4000" dirty="0">
                <a:solidFill>
                  <a:schemeClr val="tx1"/>
                </a:solidFill>
                <a:effectLst/>
                <a:latin typeface="Univers LT Std 47 Cn Lt" pitchFamily="34" charset="0"/>
              </a:rPr>
              <a:t>Gnade!</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53254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11,53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7560840" cy="1569660"/>
          </a:xfrm>
        </p:spPr>
        <p:txBody>
          <a:bodyPr wrap="square">
            <a:spAutoFit/>
          </a:bodyPr>
          <a:lstStyle/>
          <a:p>
            <a:pPr algn="l"/>
            <a:r>
              <a:rPr lang="de-CH" altLang="de-DE" sz="3200" dirty="0">
                <a:solidFill>
                  <a:schemeClr val="tx1"/>
                </a:solidFill>
                <a:effectLst/>
                <a:latin typeface="Univers LT Std 47 Cn Lt" pitchFamily="34" charset="0"/>
              </a:rPr>
              <a:t>„An jenem Tag fassten die führenden Männer des jüdischen Volkes endgültig den Beschluss, Jesus zu töten.“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156383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18,39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6264696" cy="2554545"/>
          </a:xfrm>
        </p:spPr>
        <p:txBody>
          <a:bodyPr wrap="square">
            <a:spAutoFit/>
          </a:bodyPr>
          <a:lstStyle/>
          <a:p>
            <a:pPr algn="l"/>
            <a:r>
              <a:rPr lang="de-CH" altLang="de-DE" sz="3200" dirty="0">
                <a:solidFill>
                  <a:schemeClr val="tx1"/>
                </a:solidFill>
                <a:effectLst/>
                <a:latin typeface="Univers LT Std 47 Cn Lt" pitchFamily="34" charset="0"/>
              </a:rPr>
              <a:t>„Nun habt ihr ja nach eurem Brauch Anspruch darauf, dass ich euch am Passafest einen Gefangenen freigebe. Wollt ihr, dass ich euch den König der Juden freigebe?“</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676740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18,40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260648"/>
            <a:ext cx="6840760" cy="584775"/>
          </a:xfrm>
        </p:spPr>
        <p:txBody>
          <a:bodyPr wrap="square">
            <a:spAutoFit/>
          </a:bodyPr>
          <a:lstStyle/>
          <a:p>
            <a:pPr algn="l"/>
            <a:r>
              <a:rPr lang="de-CH" altLang="de-DE" sz="3200" dirty="0">
                <a:solidFill>
                  <a:schemeClr val="tx1"/>
                </a:solidFill>
                <a:effectLst/>
                <a:latin typeface="Univers LT Std 47 Cn Lt" pitchFamily="34" charset="0"/>
              </a:rPr>
              <a:t>„Nein, den nicht! </a:t>
            </a:r>
            <a:r>
              <a:rPr lang="de-CH" altLang="de-DE" sz="3200">
                <a:solidFill>
                  <a:schemeClr val="tx1"/>
                </a:solidFill>
                <a:effectLst/>
                <a:latin typeface="Univers LT Std 47 Cn Lt" pitchFamily="34" charset="0"/>
              </a:rPr>
              <a:t>Wir wollen Barabbas!“</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45095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5496" y="88756"/>
            <a:ext cx="8568952" cy="1107996"/>
          </a:xfrm>
        </p:spPr>
        <p:txBody>
          <a:bodyPr wrap="square">
            <a:spAutoFit/>
          </a:bodyPr>
          <a:lstStyle/>
          <a:p>
            <a:pPr algn="l"/>
            <a:r>
              <a:rPr lang="de-DE" altLang="de-DE" sz="6600" dirty="0" smtClean="0">
                <a:solidFill>
                  <a:schemeClr val="tx1"/>
                </a:solidFill>
                <a:effectLst/>
                <a:latin typeface="Univers LT Std 47 Cn Lt" pitchFamily="34" charset="0"/>
              </a:rPr>
              <a:t>Schlussgedanke</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993744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12,13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6840760" cy="1569660"/>
          </a:xfrm>
        </p:spPr>
        <p:txBody>
          <a:bodyPr wrap="square">
            <a:spAutoFit/>
          </a:bodyPr>
          <a:lstStyle/>
          <a:p>
            <a:pPr algn="l"/>
            <a:r>
              <a:rPr lang="de-CH" altLang="de-DE" sz="3200" dirty="0">
                <a:solidFill>
                  <a:schemeClr val="tx1"/>
                </a:solidFill>
                <a:effectLst/>
                <a:latin typeface="Univers LT Std 47 Cn Lt" pitchFamily="34" charset="0"/>
              </a:rPr>
              <a:t>„Gepriesen sei Gott! Gesegnet sei </a:t>
            </a:r>
            <a:r>
              <a:rPr lang="de-CH" altLang="de-DE" sz="3200" dirty="0" smtClean="0">
                <a:solidFill>
                  <a:schemeClr val="tx1"/>
                </a:solidFill>
                <a:effectLst/>
                <a:latin typeface="Univers LT Std 47 Cn Lt" pitchFamily="34" charset="0"/>
              </a:rPr>
              <a:t>er,</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der im </a:t>
            </a:r>
            <a:r>
              <a:rPr lang="de-CH" altLang="de-DE" sz="3200" dirty="0">
                <a:solidFill>
                  <a:schemeClr val="tx1"/>
                </a:solidFill>
                <a:effectLst/>
                <a:latin typeface="Univers LT Std 47 Cn Lt" pitchFamily="34" charset="0"/>
              </a:rPr>
              <a:t>Namen des Herrn </a:t>
            </a:r>
            <a:r>
              <a:rPr lang="de-CH" altLang="de-DE" sz="3200" dirty="0" smtClean="0">
                <a:solidFill>
                  <a:schemeClr val="tx1"/>
                </a:solidFill>
                <a:effectLst/>
                <a:latin typeface="Univers LT Std 47 Cn Lt" pitchFamily="34" charset="0"/>
              </a:rPr>
              <a:t>kommt,</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der König von </a:t>
            </a:r>
            <a:r>
              <a:rPr lang="de-CH" altLang="de-DE" sz="3200" dirty="0">
                <a:solidFill>
                  <a:schemeClr val="tx1"/>
                </a:solidFill>
                <a:effectLst/>
                <a:latin typeface="Univers LT Std 47 Cn Lt" pitchFamily="34" charset="0"/>
              </a:rPr>
              <a:t>Israel!“</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35855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12,19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424936" cy="1077218"/>
          </a:xfrm>
        </p:spPr>
        <p:txBody>
          <a:bodyPr wrap="square">
            <a:spAutoFit/>
          </a:bodyPr>
          <a:lstStyle/>
          <a:p>
            <a:pPr algn="l"/>
            <a:r>
              <a:rPr lang="de-CH" altLang="de-DE" sz="3200" dirty="0">
                <a:solidFill>
                  <a:schemeClr val="tx1"/>
                </a:solidFill>
                <a:effectLst/>
                <a:latin typeface="Univers LT Std 47 Cn Lt" pitchFamily="34" charset="0"/>
              </a:rPr>
              <a:t>„Ihr seht doch, dass wir so nicht </a:t>
            </a:r>
            <a:r>
              <a:rPr lang="de-CH" altLang="de-DE" sz="3200" dirty="0" smtClean="0">
                <a:solidFill>
                  <a:schemeClr val="tx1"/>
                </a:solidFill>
                <a:effectLst/>
                <a:latin typeface="Univers LT Std 47 Cn Lt" pitchFamily="34" charset="0"/>
              </a:rPr>
              <a:t>weiterkommen.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Alle </a:t>
            </a:r>
            <a:r>
              <a:rPr lang="de-CH" altLang="de-DE" sz="3200" dirty="0">
                <a:solidFill>
                  <a:schemeClr val="tx1"/>
                </a:solidFill>
                <a:effectLst/>
                <a:latin typeface="Univers LT Std 47 Cn Lt" pitchFamily="34" charset="0"/>
              </a:rPr>
              <a:t>Welt läuft ihm nach!“</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550093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15,20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6408712" cy="1569660"/>
          </a:xfrm>
        </p:spPr>
        <p:txBody>
          <a:bodyPr wrap="square">
            <a:spAutoFit/>
          </a:bodyPr>
          <a:lstStyle/>
          <a:p>
            <a:pPr algn="l"/>
            <a:r>
              <a:rPr lang="de-CH" altLang="de-DE" sz="3200" dirty="0">
                <a:solidFill>
                  <a:schemeClr val="tx1"/>
                </a:solidFill>
                <a:effectLst/>
                <a:latin typeface="Univers LT Std 47 Cn Lt" pitchFamily="34" charset="0"/>
              </a:rPr>
              <a:t>„Ein Diener ist nicht grösser als sein Herr. Wenn sie mich verfolgt </a:t>
            </a:r>
            <a:r>
              <a:rPr lang="de-CH" altLang="de-DE" sz="3200" dirty="0" smtClean="0">
                <a:solidFill>
                  <a:schemeClr val="tx1"/>
                </a:solidFill>
                <a:effectLst/>
                <a:latin typeface="Univers LT Std 47 Cn Lt" pitchFamily="34" charset="0"/>
              </a:rPr>
              <a:t>haben,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werden </a:t>
            </a:r>
            <a:r>
              <a:rPr lang="de-CH" altLang="de-DE" sz="3200" dirty="0">
                <a:solidFill>
                  <a:schemeClr val="tx1"/>
                </a:solidFill>
                <a:effectLst/>
                <a:latin typeface="Univers LT Std 47 Cn Lt" pitchFamily="34" charset="0"/>
              </a:rPr>
              <a:t>sie auch euch verfolgen.“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797638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17,3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70753"/>
            <a:ext cx="6408712" cy="2062103"/>
          </a:xfrm>
        </p:spPr>
        <p:txBody>
          <a:bodyPr wrap="square">
            <a:spAutoFit/>
          </a:bodyPr>
          <a:lstStyle/>
          <a:p>
            <a:pPr algn="l"/>
            <a:r>
              <a:rPr lang="de-CH" altLang="de-DE" sz="3200" dirty="0">
                <a:solidFill>
                  <a:schemeClr val="tx1"/>
                </a:solidFill>
                <a:effectLst/>
                <a:latin typeface="Univers LT Std 47 Cn Lt" pitchFamily="34" charset="0"/>
              </a:rPr>
              <a:t>„Das ewige Leben zu haben </a:t>
            </a:r>
            <a:r>
              <a:rPr lang="de-CH" altLang="de-DE" sz="3200" dirty="0" smtClean="0">
                <a:solidFill>
                  <a:schemeClr val="tx1"/>
                </a:solidFill>
                <a:effectLst/>
                <a:latin typeface="Univers LT Std 47 Cn Lt" pitchFamily="34" charset="0"/>
              </a:rPr>
              <a:t>heisst,</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dich </a:t>
            </a:r>
            <a:r>
              <a:rPr lang="de-CH" altLang="de-DE" sz="3200" dirty="0">
                <a:solidFill>
                  <a:schemeClr val="tx1"/>
                </a:solidFill>
                <a:effectLst/>
                <a:latin typeface="Univers LT Std 47 Cn Lt" pitchFamily="34" charset="0"/>
              </a:rPr>
              <a:t>zu kennen, den einzigen wahren Gott, und den zu kennen, den du gesandt hast, Jesus Christus.“</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26186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Matthäus-Evangelium 26,63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90845"/>
            <a:ext cx="7776864" cy="1077218"/>
          </a:xfrm>
        </p:spPr>
        <p:txBody>
          <a:bodyPr wrap="square">
            <a:spAutoFit/>
          </a:bodyPr>
          <a:lstStyle/>
          <a:p>
            <a:pPr algn="l"/>
            <a:r>
              <a:rPr lang="de-CH" altLang="de-DE" sz="3200" dirty="0">
                <a:solidFill>
                  <a:schemeClr val="tx1"/>
                </a:solidFill>
                <a:effectLst/>
                <a:latin typeface="Univers LT Std 47 Cn Lt" pitchFamily="34" charset="0"/>
              </a:rPr>
              <a:t>„Ich nehme dich vor dem lebendigen Gott unter Eid. Sag uns: Bist du der Messias, der Sohn Gottes?“</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52006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Matthäus-Evangelium 26,65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7272808" cy="2062103"/>
          </a:xfrm>
        </p:spPr>
        <p:txBody>
          <a:bodyPr wrap="square">
            <a:spAutoFit/>
          </a:bodyPr>
          <a:lstStyle/>
          <a:p>
            <a:pPr algn="l"/>
            <a:r>
              <a:rPr lang="de-CH" altLang="de-DE" sz="3200" dirty="0" smtClean="0">
                <a:solidFill>
                  <a:schemeClr val="tx1"/>
                </a:solidFill>
                <a:effectLst/>
                <a:latin typeface="Univers LT Std 47 Cn Lt" pitchFamily="34" charset="0"/>
              </a:rPr>
              <a:t>Der </a:t>
            </a:r>
            <a:r>
              <a:rPr lang="de-CH" altLang="de-DE" sz="3200" dirty="0">
                <a:solidFill>
                  <a:schemeClr val="tx1"/>
                </a:solidFill>
                <a:effectLst/>
                <a:latin typeface="Univers LT Std 47 Cn Lt" pitchFamily="34" charset="0"/>
              </a:rPr>
              <a:t>Hohepriester </a:t>
            </a:r>
            <a:r>
              <a:rPr lang="de-CH" altLang="de-DE" sz="3200" dirty="0" smtClean="0">
                <a:solidFill>
                  <a:schemeClr val="tx1"/>
                </a:solidFill>
                <a:effectLst/>
                <a:latin typeface="Univers LT Std 47 Cn Lt" pitchFamily="34" charset="0"/>
              </a:rPr>
              <a:t>zerriss vor </a:t>
            </a:r>
            <a:r>
              <a:rPr lang="de-CH" altLang="de-DE" sz="3200" dirty="0">
                <a:solidFill>
                  <a:schemeClr val="tx1"/>
                </a:solidFill>
                <a:effectLst/>
                <a:latin typeface="Univers LT Std 47 Cn Lt" pitchFamily="34" charset="0"/>
              </a:rPr>
              <a:t>Empörung sein Gewand und rief: „Das ist Gotteslästerung! Wozu brauchen wir noch Zeugen? Ihr habt ja selbst gehört, wie er Gott gelästert hat.“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69349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Matthäus-Evangelium 26,66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60648"/>
            <a:ext cx="7272808" cy="584775"/>
          </a:xfrm>
        </p:spPr>
        <p:txBody>
          <a:bodyPr wrap="square">
            <a:spAutoFit/>
          </a:bodyPr>
          <a:lstStyle/>
          <a:p>
            <a:pPr algn="l"/>
            <a:r>
              <a:rPr lang="de-CH" altLang="de-DE" sz="3200" dirty="0">
                <a:solidFill>
                  <a:schemeClr val="tx1"/>
                </a:solidFill>
                <a:effectLst/>
                <a:latin typeface="Univers LT Std 47 Cn Lt" pitchFamily="34" charset="0"/>
              </a:rPr>
              <a:t>„Er ist des Todes schuldig!“</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9631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93980"/>
            <a:ext cx="8568952" cy="3046988"/>
          </a:xfrm>
        </p:spPr>
        <p:txBody>
          <a:bodyPr wrap="square">
            <a:spAutoFit/>
          </a:bodyPr>
          <a:lstStyle/>
          <a:p>
            <a:pPr algn="l"/>
            <a:r>
              <a:rPr lang="de-CH" altLang="de-DE" sz="3200" dirty="0">
                <a:solidFill>
                  <a:schemeClr val="tx1"/>
                </a:solidFill>
                <a:effectLst/>
                <a:latin typeface="Univers LT Std 47 Cn Lt" pitchFamily="34" charset="0"/>
              </a:rPr>
              <a:t>Die, die Jesus verhört hatten, brachten ihn nun vom Haus des </a:t>
            </a:r>
            <a:r>
              <a:rPr lang="de-CH" altLang="de-DE" sz="3200" dirty="0" err="1">
                <a:solidFill>
                  <a:schemeClr val="tx1"/>
                </a:solidFill>
                <a:effectLst/>
                <a:latin typeface="Univers LT Std 47 Cn Lt" pitchFamily="34" charset="0"/>
              </a:rPr>
              <a:t>Kajafas</a:t>
            </a:r>
            <a:r>
              <a:rPr lang="de-CH" altLang="de-DE" sz="3200" dirty="0">
                <a:solidFill>
                  <a:schemeClr val="tx1"/>
                </a:solidFill>
                <a:effectLst/>
                <a:latin typeface="Univers LT Std 47 Cn Lt" pitchFamily="34" charset="0"/>
              </a:rPr>
              <a:t> zum </a:t>
            </a:r>
            <a:r>
              <a:rPr lang="de-CH" altLang="de-DE" sz="3200" dirty="0" err="1">
                <a:solidFill>
                  <a:schemeClr val="tx1"/>
                </a:solidFill>
                <a:effectLst/>
                <a:latin typeface="Univers LT Std 47 Cn Lt" pitchFamily="34" charset="0"/>
              </a:rPr>
              <a:t>Prätorium</a:t>
            </a:r>
            <a:r>
              <a:rPr lang="de-CH" altLang="de-DE" sz="3200" dirty="0">
                <a:solidFill>
                  <a:schemeClr val="tx1"/>
                </a:solidFill>
                <a:effectLst/>
                <a:latin typeface="Univers LT Std 47 Cn Lt" pitchFamily="34" charset="0"/>
              </a:rPr>
              <a:t>, dem Amtssitz des römischen Gouverneurs; es war jetzt früh am Morgen. Sie selbst betraten das Gebäude nicht, um die Reinheitsvorschriften nicht zu verletzen; sie </a:t>
            </a:r>
            <a:r>
              <a:rPr lang="de-CH" altLang="de-DE" sz="3200" dirty="0" smtClean="0">
                <a:solidFill>
                  <a:schemeClr val="tx1"/>
                </a:solidFill>
                <a:effectLst/>
                <a:latin typeface="Univers LT Std 47 Cn Lt" pitchFamily="34" charset="0"/>
              </a:rPr>
              <a:t>hätten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sonst </a:t>
            </a:r>
            <a:r>
              <a:rPr lang="de-CH" altLang="de-DE" sz="3200" dirty="0">
                <a:solidFill>
                  <a:schemeClr val="tx1"/>
                </a:solidFill>
                <a:effectLst/>
                <a:latin typeface="Univers LT Std 47 Cn Lt" pitchFamily="34" charset="0"/>
              </a:rPr>
              <a:t>nicht am Passafest teilnehmen können.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09656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3429000"/>
            <a:ext cx="4176464" cy="400110"/>
          </a:xfrm>
        </p:spPr>
        <p:txBody>
          <a:bodyPr wrap="square">
            <a:spAutoFit/>
          </a:bodyPr>
          <a:lstStyle/>
          <a:p>
            <a:pPr algn="r"/>
            <a:r>
              <a:rPr lang="de-CH" altLang="de-DE" sz="2000" dirty="0" smtClean="0">
                <a:effectLst/>
                <a:latin typeface="Univers LT Std 47 Cn Lt" pitchFamily="34" charset="0"/>
              </a:rPr>
              <a:t>Johannes-Evangelium 18,29-30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7992888" cy="2062103"/>
          </a:xfrm>
        </p:spPr>
        <p:txBody>
          <a:bodyPr wrap="square">
            <a:spAutoFit/>
          </a:bodyPr>
          <a:lstStyle/>
          <a:p>
            <a:pPr algn="l"/>
            <a:r>
              <a:rPr lang="de-CH" altLang="de-DE" sz="3200" dirty="0">
                <a:solidFill>
                  <a:schemeClr val="tx1"/>
                </a:solidFill>
                <a:effectLst/>
                <a:latin typeface="Univers LT Std 47 Cn Lt" pitchFamily="34" charset="0"/>
              </a:rPr>
              <a:t>Deshalb kam Pilatus zu ihnen heraus. „Was für eine Anklage erhebt ihr gegen diesen Mann?“, fragte er. Sie erwiderten: „Wenn er kein Verbrecher wäre, hätten wir ihn nicht zu dir gebracht.“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463241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1106</Words>
  <Application>Microsoft Office PowerPoint</Application>
  <PresentationFormat>Bildschirmpräsentation (4:3)</PresentationFormat>
  <Paragraphs>133</Paragraphs>
  <Slides>46</Slides>
  <Notes>46</Notes>
  <HiddenSlides>0</HiddenSlides>
  <MMClips>0</MMClips>
  <ScaleCrop>false</ScaleCrop>
  <HeadingPairs>
    <vt:vector size="4" baseType="variant">
      <vt:variant>
        <vt:lpstr>Design</vt:lpstr>
      </vt:variant>
      <vt:variant>
        <vt:i4>1</vt:i4>
      </vt:variant>
      <vt:variant>
        <vt:lpstr>Folientitel</vt:lpstr>
      </vt:variant>
      <vt:variant>
        <vt:i4>46</vt:i4>
      </vt:variant>
    </vt:vector>
  </HeadingPairs>
  <TitlesOfParts>
    <vt:vector size="47" baseType="lpstr">
      <vt:lpstr>Designvorlage 'Berggipfel'</vt:lpstr>
      <vt:lpstr>Du bist der König der Juden?</vt:lpstr>
      <vt:lpstr>„Das brachte die Juden noch mehr gegen Jesus auf; sie waren jetzt entschlossen, ihn zu töten. Denn er hatte nicht nur die Sabbatvorschriften missachtet, sondern darüber hinaus Gott seinen Vater genannt und sich damit Gott gleichgestellt.“</vt:lpstr>
      <vt:lpstr>„Was sollen wir machen? Dieser Mann tut viele Wunder. Wenn wir ihn so weitermachen lassen, glauben am Ende alle an ihn. Dann werden die Römer kommen und weder von unserem Tempel noch von unserer Nation etwas übrig lassen.“</vt:lpstr>
      <vt:lpstr>„An jenem Tag fassten die führenden Männer des jüdischen Volkes endgültig den Beschluss, Jesus zu töten.“</vt:lpstr>
      <vt:lpstr>„Ich nehme dich vor dem lebendigen Gott unter Eid. Sag uns: Bist du der Messias, der Sohn Gottes?“</vt:lpstr>
      <vt:lpstr>Der Hohepriester zerriss vor Empörung sein Gewand und rief: „Das ist Gotteslästerung! Wozu brauchen wir noch Zeugen? Ihr habt ja selbst gehört, wie er Gott gelästert hat.“</vt:lpstr>
      <vt:lpstr>„Er ist des Todes schuldig!“</vt:lpstr>
      <vt:lpstr>Die, die Jesus verhört hatten, brachten ihn nun vom Haus des Kajafas zum Prätorium, dem Amtssitz des römischen Gouverneurs; es war jetzt früh am Morgen. Sie selbst betraten das Gebäude nicht, um die Reinheitsvorschriften nicht zu verletzen; sie hätten sonst nicht am Passafest teilnehmen können.</vt:lpstr>
      <vt:lpstr>Deshalb kam Pilatus zu ihnen heraus. „Was für eine Anklage erhebt ihr gegen diesen Mann?“, fragte er. Sie erwiderten: „Wenn er kein Verbrecher wäre, hätten wir ihn nicht zu dir gebracht.“</vt:lpstr>
      <vt:lpstr>Da sagte Pilatus: „Nehmt doch ihr ihn und richtet ihn nach eurem Gesetz!“ Die Juden entgegneten: „Wir haben nicht das Recht, jemand hinzurichten.“ So sollte sich das Wort erfüllen, mit dem Jesus angedeutet hatte, auf welche Weise er sterben werde.</vt:lpstr>
      <vt:lpstr>Pilatus ging ins Prätorium zurück und liess Jesus vorführen. „Du bist der König der Juden?“, fragte er ihn. Jesus erwiderte: „Bist du selbst auf diesen Gedanken gekommen, oder haben andere dir das über mich gesagt?“</vt:lpstr>
      <vt:lpstr>„Bin ich etwa ein Jude?“, gab Pilatus zurück. „Dein eigenes Volk und die führenden Priester haben dich mir übergeben. Was hast du getan?“</vt:lpstr>
      <vt:lpstr>Jesus antwortete: „Das Reich, dessen König ich bin, ist nicht von dieser Welt. Wäre mein Reich von dieser Welt, dann hätten meine Diener für mich gekämpft, damit ich nicht den Juden in die Hände falle. Nun ist aber mein Reich nicht von dieser Erde.“</vt:lpstr>
      <vt:lpstr>Da sagte Pilatus zu ihm: „Dann bist du also tatsächlich ein König?“ Jesus erwiderte: „Du hast Recht – ich bin ein König. Ich bin in die Welt gekommen, um für die Wahrheit Zeuge zu sein; dazu bin ich geboren. Jeder, der auf der Seite der Wahrheit steht, hört auf meine Stimme.“</vt:lpstr>
      <vt:lpstr>„Wahrheit?“, sagte Pilatus zu ihm. „Was ist Wahrheit?“ Damit brach Pilatus das Verhör ab und ging wieder zu den Juden hinaus. „Ich kann keine Schuld an ihm finden“, erklärte er.</vt:lpstr>
      <vt:lpstr>„Nun habt ihr ja nach eurem Brauch Anspruch darauf, dass ich euch am Passafest einen Gefangenen freigebe. Wollt ihr, dass ich euch den König der Juden freigebe?“</vt:lpstr>
      <vt:lpstr>„Nein, den nicht!“, schrien sie zurück. „Wir wollen Barabbas!“ Dieser Barabbas war ein Verbrecher.</vt:lpstr>
      <vt:lpstr>PowerPoint-Präsentation</vt:lpstr>
      <vt:lpstr>I. Er ist ein Verbrecher!</vt:lpstr>
      <vt:lpstr>„Wehe euch, ihr Schriftgelehrten und Pharisäer, ihr Heuchler! Ihr seid wie weissgetünchte Gräber: Von aussen sehen sie schön aus, innen aber sind sie voll von Totengebeinen und von Unreinheit aller Art.“</vt:lpstr>
      <vt:lpstr>„Was für eine Anklage erhebt ihr gegen diesen Mann?“</vt:lpstr>
      <vt:lpstr>„Wenn er kein Verbrecher wäre, hätten wir ihn nicht zu dir gebracht.“</vt:lpstr>
      <vt:lpstr>„Nehmt doch ihr ihn und richtet ihn nach eurem Gesetz!“</vt:lpstr>
      <vt:lpstr>„Wir haben nicht das Recht, jemand hinzurichten.“</vt:lpstr>
      <vt:lpstr>„So sollte sich das Wort erfüllen, mit dem Jesus angedeutet hatte, auf welche Weise er sterben werde.“</vt:lpstr>
      <vt:lpstr>„Wie Mose damals in der Wüste die Schlange erhöhte, so muss auch der Menschensohn erhöht werden.“</vt:lpstr>
      <vt:lpstr>„Du Heuchler! Zieh zuerst den Balken aus deinem eigenen Auge; dann wirst du klar sehen und kannst den Splitter aus dem Auge deines Bruders ziehen.“</vt:lpstr>
      <vt:lpstr>II. Er ist unschuldig!</vt:lpstr>
      <vt:lpstr>„Du bist der König der Juden?“</vt:lpstr>
      <vt:lpstr>„Bist du selbst auf diesen Gedanken gekommen, oder haben andere dir das über mich gesagt?“</vt:lpstr>
      <vt:lpstr>„Bin ich etwa ein Jude?“</vt:lpstr>
      <vt:lpstr>„Was hast du getan?“</vt:lpstr>
      <vt:lpstr>„Das Reich, dessen König ich bin, ist nicht von dieser Welt. Wäre mein Reich von dieser Welt, dann hätten meine Diener für mich gekämpft, damit ich nicht den Juden in die Hände falle. Nun ist aber mein Reich nicht von dieser Erde.“</vt:lpstr>
      <vt:lpstr>„Dann bist du also tatsächlich ein König?“ </vt:lpstr>
      <vt:lpstr>„Du hast Recht – ich bin ein König. Ich bin in die Welt gekommen, um für die Wahrheit Zeuge zu sein; dazu bin ich geboren. Jeder, der auf der Seite der Wahrheit steht, hört auf meine Stimme.“</vt:lpstr>
      <vt:lpstr>„Wahrheit? Was ist Wahrheit?“</vt:lpstr>
      <vt:lpstr>„Ich bin der Weg, ich bin die Wahrheit, und ich bin das Leben. Zum Vater kommt man nur durch mich.“</vt:lpstr>
      <vt:lpstr>„Ich kann keine Schuld an ihm finden.“</vt:lpstr>
      <vt:lpstr>III. Keine Gnade!</vt:lpstr>
      <vt:lpstr>„Nun habt ihr ja nach eurem Brauch Anspruch darauf, dass ich euch am Passafest einen Gefangenen freigebe. Wollt ihr, dass ich euch den König der Juden freigebe?“</vt:lpstr>
      <vt:lpstr>„Nein, den nicht! Wir wollen Barabbas!“</vt:lpstr>
      <vt:lpstr>Schlussgedanke</vt:lpstr>
      <vt:lpstr>„Gepriesen sei Gott! Gesegnet sei er, der im Namen des Herrn kommt, der König von Israel!“</vt:lpstr>
      <vt:lpstr>„Ihr seht doch, dass wir so nicht weiterkommen. Alle Welt läuft ihm nach!“</vt:lpstr>
      <vt:lpstr>„Ein Diener ist nicht grösser als sein Herr. Wenn sie mich verfolgt haben, werden sie auch euch verfolgen.“</vt:lpstr>
      <vt:lpstr>„Das ewige Leben zu haben heisst, dich zu kennen, den einzigen wahren Gott, und den zu kennen, den du gesandt hast, Jesus Christus.“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letzten Tage von Jesus auf dieser Erde - Teil 1/7 - Bist du der König der Juden? - Folien</dc:title>
  <dc:creator>Jürg Birnstiel</dc:creator>
  <cp:lastModifiedBy>Me</cp:lastModifiedBy>
  <cp:revision>546</cp:revision>
  <dcterms:created xsi:type="dcterms:W3CDTF">2013-11-12T15:20:47Z</dcterms:created>
  <dcterms:modified xsi:type="dcterms:W3CDTF">2016-05-19T10:10:15Z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