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9"/>
  </p:notesMasterIdLst>
  <p:handoutMasterIdLst>
    <p:handoutMasterId r:id="rId20"/>
  </p:handoutMasterIdLst>
  <p:sldIdLst>
    <p:sldId id="601" r:id="rId2"/>
    <p:sldId id="258" r:id="rId3"/>
    <p:sldId id="730" r:id="rId4"/>
    <p:sldId id="731" r:id="rId5"/>
    <p:sldId id="732" r:id="rId6"/>
    <p:sldId id="733" r:id="rId7"/>
    <p:sldId id="734" r:id="rId8"/>
    <p:sldId id="735" r:id="rId9"/>
    <p:sldId id="736" r:id="rId10"/>
    <p:sldId id="314" r:id="rId11"/>
    <p:sldId id="737" r:id="rId12"/>
    <p:sldId id="738" r:id="rId13"/>
    <p:sldId id="739" r:id="rId14"/>
    <p:sldId id="740" r:id="rId15"/>
    <p:sldId id="259" r:id="rId16"/>
    <p:sldId id="741" r:id="rId17"/>
    <p:sldId id="742" r:id="rId1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777064" cy="2308324"/>
          </a:xfrm>
        </p:spPr>
        <p:txBody>
          <a:bodyPr wrap="square">
            <a:spAutoFit/>
          </a:bodyPr>
          <a:lstStyle/>
          <a:p>
            <a:pPr algn="l"/>
            <a:r>
              <a:rPr lang="de-DE" altLang="de-DE" sz="7200" dirty="0" smtClean="0">
                <a:solidFill>
                  <a:schemeClr val="bg2">
                    <a:lumMod val="90000"/>
                    <a:lumOff val="10000"/>
                  </a:schemeClr>
                </a:solidFill>
                <a:effectLst/>
                <a:latin typeface="Univers LT Std 47 Cn Lt" pitchFamily="34" charset="0"/>
              </a:rPr>
              <a:t>Echte Helden wollen Gewissheit</a:t>
            </a:r>
            <a:endParaRPr lang="de-DE" altLang="de-DE" sz="72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483768" y="4077072"/>
            <a:ext cx="6400800" cy="461665"/>
          </a:xfrm>
        </p:spPr>
        <p:txBody>
          <a:bodyPr>
            <a:spAutoFit/>
          </a:bodyPr>
          <a:lstStyle/>
          <a:p>
            <a:pPr algn="r"/>
            <a:r>
              <a:rPr lang="de-DE" altLang="de-DE" sz="2400" dirty="0" smtClean="0">
                <a:solidFill>
                  <a:schemeClr val="bg2">
                    <a:lumMod val="90000"/>
                    <a:lumOff val="10000"/>
                  </a:schemeClr>
                </a:solidFill>
                <a:effectLst/>
                <a:latin typeface="Univers LT Std 47 Cn Lt" pitchFamily="34" charset="0"/>
              </a:rPr>
              <a:t>Reihe: Gott sucht echte Helden! (3/6)</a:t>
            </a:r>
            <a:endParaRPr lang="de-DE" altLang="de-DE" sz="2400" dirty="0">
              <a:solidFill>
                <a:schemeClr val="bg2">
                  <a:lumMod val="90000"/>
                  <a:lumOff val="10000"/>
                </a:schemeClr>
              </a:solidFill>
              <a:effectLst/>
              <a:latin typeface="Univers LT Std 47 Cn Lt" pitchFamily="34" charset="0"/>
            </a:endParaRPr>
          </a:p>
        </p:txBody>
      </p:sp>
      <p:sp>
        <p:nvSpPr>
          <p:cNvPr id="6" name="Rectangle 3"/>
          <p:cNvSpPr txBox="1">
            <a:spLocks noChangeArrowheads="1"/>
          </p:cNvSpPr>
          <p:nvPr/>
        </p:nvSpPr>
        <p:spPr bwMode="auto">
          <a:xfrm>
            <a:off x="255608" y="2996952"/>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4800" kern="0" smtClean="0">
                <a:solidFill>
                  <a:schemeClr val="bg2">
                    <a:lumMod val="90000"/>
                    <a:lumOff val="10000"/>
                  </a:schemeClr>
                </a:solidFill>
                <a:effectLst/>
                <a:latin typeface="Univers LT Std 47 Cn Lt" pitchFamily="34" charset="0"/>
              </a:rPr>
              <a:t>Richter 6,33-40</a:t>
            </a:r>
            <a:endParaRPr lang="de-DE" altLang="de-DE" sz="4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bg2">
                    <a:lumMod val="90000"/>
                    <a:lumOff val="10000"/>
                  </a:schemeClr>
                </a:solidFill>
                <a:effectLst/>
                <a:latin typeface="Univers LT Std 47 Cn Lt" pitchFamily="34" charset="0"/>
              </a:rPr>
              <a:t>II. Ist es jetzt soweit Herr?</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6,36-37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47409"/>
            <a:ext cx="8496944"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„Willst du Israel durch meine Hand erretten, wie du zugesagt hast, so will ich abgeschorene Wolle auf die Tenne legen: Wird der Tau allein auf der Wolle sein und der ganze Boden umher trocken, so will ich daran erkennen, dass du Israel erretten wirst durch meine Hand, wie du zugesagt hast.“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51941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6,38</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„So geschah es. Und als er am andern Morgen früh aufstand, drückte er den Tau aus der Wolle, eine Schale voll Wasser!“</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014723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6,39</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66104"/>
            <a:ext cx="8208912" cy="4154984"/>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„Dein Zorn entbrenne nicht gegen mich, wenn ich noch einmal rede. Ich will’s nur noch einmal versuchen mit der Wolle: Es sei allein auf der Wolle trocken und Tau auf dem ganzen Boden.“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22316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6,40</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8208912"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„Gott machte es so in derselben Nacht, dass es trocken war allein auf der Wolle und Tau überall auf dem Boden.“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679729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bg2">
                    <a:lumMod val="90000"/>
                    <a:lumOff val="10000"/>
                  </a:schemeClr>
                </a:solidFill>
                <a:effectLst/>
                <a:latin typeface="Univers LT Std 47 Cn Lt" pitchFamily="34" charset="0"/>
              </a:rPr>
              <a:t>Schlussgedanke</a:t>
            </a:r>
            <a:endParaRPr lang="de-DE" altLang="de-DE" sz="8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2.Korinther-Brief 12,9</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7344816"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„Meine Gnade ist alles, was du brauchst, denn meine Kraft kommt gerade in der Schwachheit zur vollen Auswirkung.“</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45512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2.Korinther-Brief 12,9</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251520" y="167149"/>
            <a:ext cx="6984776"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„Daher will ich nun mit grösster Freude und mehr als alles andere meine Schwachheiten rühmen, weil dann die Kraft von Christus in mir wohnt.“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86801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82060"/>
            <a:ext cx="8928992"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Kommt, jetzt wehren wir uns!</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6,5</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6840760"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„Sie waren so zahlreich wie die Heuschrecken; niemand konnte sie und ihre Kamele zählen.“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„Die Leute von Israel versteckten sich vor ihnen in Höhlen und unzugänglichen Schluchten und verschanzten sich auf den Bergen.“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68080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6,34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7632848"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„Da erfüllte der Geist des </a:t>
            </a:r>
            <a:r>
              <a:rPr lang="de-CH" altLang="de-DE" sz="4400" dirty="0" smtClean="0">
                <a:solidFill>
                  <a:schemeClr val="bg2">
                    <a:lumMod val="90000"/>
                    <a:lumOff val="10000"/>
                  </a:schemeClr>
                </a:solidFill>
                <a:effectLst/>
                <a:latin typeface="Univers LT Std 47 Cn Lt" pitchFamily="34" charset="0"/>
              </a:rPr>
              <a:t>HERRN den </a:t>
            </a:r>
            <a:r>
              <a:rPr lang="de-CH" altLang="de-DE" sz="4400" dirty="0">
                <a:solidFill>
                  <a:schemeClr val="bg2">
                    <a:lumMod val="90000"/>
                    <a:lumOff val="10000"/>
                  </a:schemeClr>
                </a:solidFill>
                <a:effectLst/>
                <a:latin typeface="Univers LT Std 47 Cn Lt" pitchFamily="34" charset="0"/>
              </a:rPr>
              <a:t>Gideon. Und er liess die Posaune blasen und rief die </a:t>
            </a:r>
            <a:r>
              <a:rPr lang="de-CH" altLang="de-DE" sz="4400" dirty="0" err="1">
                <a:solidFill>
                  <a:schemeClr val="bg2">
                    <a:lumMod val="90000"/>
                    <a:lumOff val="10000"/>
                  </a:schemeClr>
                </a:solidFill>
                <a:effectLst/>
                <a:latin typeface="Univers LT Std 47 Cn Lt" pitchFamily="34" charset="0"/>
              </a:rPr>
              <a:t>Abiësriter</a:t>
            </a:r>
            <a:r>
              <a:rPr lang="de-CH" altLang="de-DE" sz="4400" dirty="0">
                <a:solidFill>
                  <a:schemeClr val="bg2">
                    <a:lumMod val="90000"/>
                    <a:lumOff val="10000"/>
                  </a:schemeClr>
                </a:solidFill>
                <a:effectLst/>
                <a:latin typeface="Univers LT Std 47 Cn Lt" pitchFamily="34" charset="0"/>
              </a:rPr>
              <a:t> auf, ihm zu folgen.“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69934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6,34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332656"/>
            <a:ext cx="8496944" cy="1938992"/>
          </a:xfrm>
        </p:spPr>
        <p:txBody>
          <a:bodyPr wrap="square">
            <a:spAutoFit/>
          </a:bodyPr>
          <a:lstStyle/>
          <a:p>
            <a:pPr algn="l"/>
            <a:r>
              <a:rPr lang="de-CH" altLang="de-DE" sz="6000" dirty="0">
                <a:solidFill>
                  <a:schemeClr val="bg2">
                    <a:lumMod val="90000"/>
                    <a:lumOff val="10000"/>
                  </a:schemeClr>
                </a:solidFill>
                <a:effectLst/>
                <a:latin typeface="Univers LT Std 47 Cn Lt" pitchFamily="34" charset="0"/>
              </a:rPr>
              <a:t>„Der Geist des </a:t>
            </a:r>
            <a:r>
              <a:rPr lang="de-CH" altLang="de-DE" sz="6000" dirty="0" smtClean="0">
                <a:solidFill>
                  <a:schemeClr val="bg2">
                    <a:lumMod val="90000"/>
                    <a:lumOff val="10000"/>
                  </a:schemeClr>
                </a:solidFill>
                <a:effectLst/>
                <a:latin typeface="Univers LT Std 47 Cn Lt" pitchFamily="34" charset="0"/>
              </a:rPr>
              <a:t>HERRN erfüllte </a:t>
            </a:r>
            <a:r>
              <a:rPr lang="de-CH" altLang="de-DE" sz="6000" dirty="0">
                <a:solidFill>
                  <a:schemeClr val="bg2">
                    <a:lumMod val="90000"/>
                    <a:lumOff val="10000"/>
                  </a:schemeClr>
                </a:solidFill>
                <a:effectLst/>
                <a:latin typeface="Univers LT Std 47 Cn Lt" pitchFamily="34" charset="0"/>
              </a:rPr>
              <a:t>den Gideon.“</a:t>
            </a:r>
            <a:endParaRPr lang="de-DE" altLang="de-DE" sz="6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78484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Apostelgeschichte 1,8</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47409"/>
            <a:ext cx="8352928"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„Wenn der Heilige Geist auf euch herabkommt, werdet ihr mit seiner Kraft ausgerüstet werden, und das wird euch dazu befähigen, meine Zeugen zu sein – in Jerusalem, in ganz Judäa und </a:t>
            </a:r>
            <a:r>
              <a:rPr lang="de-CH" altLang="de-DE" sz="3600" dirty="0" err="1">
                <a:solidFill>
                  <a:schemeClr val="bg2">
                    <a:lumMod val="90000"/>
                    <a:lumOff val="10000"/>
                  </a:schemeClr>
                </a:solidFill>
                <a:effectLst/>
                <a:latin typeface="Univers LT Std 47 Cn Lt" pitchFamily="34" charset="0"/>
              </a:rPr>
              <a:t>Samarien</a:t>
            </a:r>
            <a:r>
              <a:rPr lang="de-CH" altLang="de-DE" sz="3600" dirty="0">
                <a:solidFill>
                  <a:schemeClr val="bg2">
                    <a:lumMod val="90000"/>
                    <a:lumOff val="10000"/>
                  </a:schemeClr>
                </a:solidFill>
                <a:effectLst/>
                <a:latin typeface="Univers LT Std 47 Cn Lt" pitchFamily="34" charset="0"/>
              </a:rPr>
              <a:t> und überall sonst auf der Welt, selbst in den entferntesten Gegenden der Erde.“</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724505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2.Timotheus-Brief 1,7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„Denn Gott hat uns nicht einen Geist der Ängstlichkeit gegeben, sondern den Geist der Kraft, der Liebe und der Besonnenheit.“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62361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Philipper-Brief 2,13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„Gott selbst ist ja in euch am Werk und macht euch nicht nur bereit, sondern auch fähig, das zu tun, was ihm gefällt.“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90658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451</Words>
  <Application>Microsoft Office PowerPoint</Application>
  <PresentationFormat>Bildschirmpräsentation (4:3)</PresentationFormat>
  <Paragraphs>49</Paragraphs>
  <Slides>17</Slides>
  <Notes>17</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Designvorlage 'Berggipfel'</vt:lpstr>
      <vt:lpstr>Echte Helden wollen Gewissheit</vt:lpstr>
      <vt:lpstr>I. Kommt, jetzt wehren wir uns!</vt:lpstr>
      <vt:lpstr>„Sie waren so zahlreich wie die Heuschrecken; niemand konnte sie und ihre Kamele zählen.“</vt:lpstr>
      <vt:lpstr>„Die Leute von Israel versteckten sich vor ihnen in Höhlen und unzugänglichen Schluchten und verschanzten sich auf den Bergen.“</vt:lpstr>
      <vt:lpstr>„Da erfüllte der Geist des HERRN den Gideon. Und er liess die Posaune blasen und rief die Abiësriter auf, ihm zu folgen.“</vt:lpstr>
      <vt:lpstr>„Der Geist des HERRN erfüllte den Gideon.“</vt:lpstr>
      <vt:lpstr>„Wenn der Heilige Geist auf euch herabkommt, werdet ihr mit seiner Kraft ausgerüstet werden, und das wird euch dazu befähigen, meine Zeugen zu sein – in Jerusalem, in ganz Judäa und Samarien und überall sonst auf der Welt, selbst in den entferntesten Gegenden der Erde.“</vt:lpstr>
      <vt:lpstr>„Denn Gott hat uns nicht einen Geist der Ängstlichkeit gegeben, sondern den Geist der Kraft, der Liebe und der Besonnenheit.“</vt:lpstr>
      <vt:lpstr>„Gott selbst ist ja in euch am Werk und macht euch nicht nur bereit, sondern auch fähig, das zu tun, was ihm gefällt.“</vt:lpstr>
      <vt:lpstr>II. Ist es jetzt soweit Herr?</vt:lpstr>
      <vt:lpstr>„Willst du Israel durch meine Hand erretten, wie du zugesagt hast, so will ich abgeschorene Wolle auf die Tenne legen: Wird der Tau allein auf der Wolle sein und der ganze Boden umher trocken, so will ich daran erkennen, dass du Israel erretten wirst durch meine Hand, wie du zugesagt hast.“</vt:lpstr>
      <vt:lpstr>„So geschah es. Und als er am andern Morgen früh aufstand, drückte er den Tau aus der Wolle, eine Schale voll Wasser!“</vt:lpstr>
      <vt:lpstr>„Dein Zorn entbrenne nicht gegen mich, wenn ich noch einmal rede. Ich will’s nur noch einmal versuchen mit der Wolle: Es sei allein auf der Wolle trocken und Tau auf dem ganzen Boden.“</vt:lpstr>
      <vt:lpstr>„Gott machte es so in derselben Nacht, dass es trocken war allein auf der Wolle und Tau überall auf dem Boden.“</vt:lpstr>
      <vt:lpstr>Schlussgedanke</vt:lpstr>
      <vt:lpstr>„Meine Gnade ist alles, was du brauchst, denn meine Kraft kommt gerade in der Schwachheit zur vollen Auswirkung.“</vt:lpstr>
      <vt:lpstr>„Daher will ich nun mit grösster Freude und mehr als alles andere meine Schwachheiten rühmen, weil dann die Kraft von Christus in mir wohnt.“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sucht echte Helden! - Teil 3/6 - Echte Helden wollen Gewissheit - Folien</dc:title>
  <dc:creator>Jürg Birnstiel</dc:creator>
  <cp:lastModifiedBy>Me</cp:lastModifiedBy>
  <cp:revision>294</cp:revision>
  <dcterms:created xsi:type="dcterms:W3CDTF">2013-11-12T15:20:47Z</dcterms:created>
  <dcterms:modified xsi:type="dcterms:W3CDTF">2014-11-10T17:24:48Z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