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3" r:id="rId1"/>
  </p:sldMasterIdLst>
  <p:notesMasterIdLst>
    <p:notesMasterId r:id="rId25"/>
  </p:notesMasterIdLst>
  <p:handoutMasterIdLst>
    <p:handoutMasterId r:id="rId26"/>
  </p:handoutMasterIdLst>
  <p:sldIdLst>
    <p:sldId id="735" r:id="rId2"/>
    <p:sldId id="896" r:id="rId3"/>
    <p:sldId id="903" r:id="rId4"/>
    <p:sldId id="889" r:id="rId5"/>
    <p:sldId id="905" r:id="rId6"/>
    <p:sldId id="906" r:id="rId7"/>
    <p:sldId id="907" r:id="rId8"/>
    <p:sldId id="908" r:id="rId9"/>
    <p:sldId id="909" r:id="rId10"/>
    <p:sldId id="910" r:id="rId11"/>
    <p:sldId id="911" r:id="rId12"/>
    <p:sldId id="912" r:id="rId13"/>
    <p:sldId id="891" r:id="rId14"/>
    <p:sldId id="913" r:id="rId15"/>
    <p:sldId id="914" r:id="rId16"/>
    <p:sldId id="915" r:id="rId17"/>
    <p:sldId id="917" r:id="rId18"/>
    <p:sldId id="259" r:id="rId19"/>
    <p:sldId id="904" r:id="rId20"/>
    <p:sldId id="918" r:id="rId21"/>
    <p:sldId id="919" r:id="rId22"/>
    <p:sldId id="920" r:id="rId23"/>
    <p:sldId id="921" r:id="rId24"/>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496" autoAdjust="0"/>
    <p:restoredTop sz="94698" autoAdjust="0"/>
  </p:normalViewPr>
  <p:slideViewPr>
    <p:cSldViewPr>
      <p:cViewPr>
        <p:scale>
          <a:sx n="110" d="100"/>
          <a:sy n="110" d="100"/>
        </p:scale>
        <p:origin x="-1644" y="-4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062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de-DE" altLang="de-DE"/>
          </a:p>
        </p:txBody>
      </p:sp>
      <p:sp>
        <p:nvSpPr>
          <p:cNvPr id="410627"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de-DE" altLang="de-DE"/>
          </a:p>
        </p:txBody>
      </p:sp>
      <p:sp>
        <p:nvSpPr>
          <p:cNvPr id="410628"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de-DE" altLang="de-DE"/>
          </a:p>
        </p:txBody>
      </p:sp>
      <p:sp>
        <p:nvSpPr>
          <p:cNvPr id="410629"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4D6258F2-4D9E-4ACF-8A53-7F39C5825CA5}" type="slidenum">
              <a:rPr lang="de-DE" altLang="de-DE"/>
              <a:pPr/>
              <a:t>‹Nr.›</a:t>
            </a:fld>
            <a:endParaRPr lang="de-DE" altLang="de-DE"/>
          </a:p>
        </p:txBody>
      </p:sp>
    </p:spTree>
    <p:extLst>
      <p:ext uri="{BB962C8B-B14F-4D97-AF65-F5344CB8AC3E}">
        <p14:creationId xmlns:p14="http://schemas.microsoft.com/office/powerpoint/2010/main" val="11147445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16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de-DE" altLang="de-DE"/>
          </a:p>
        </p:txBody>
      </p:sp>
      <p:sp>
        <p:nvSpPr>
          <p:cNvPr id="41165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de-DE" altLang="de-DE"/>
          </a:p>
        </p:txBody>
      </p:sp>
      <p:sp>
        <p:nvSpPr>
          <p:cNvPr id="4116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165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smtClean="0"/>
              <a:t>Click to edit Master text styles</a:t>
            </a:r>
          </a:p>
          <a:p>
            <a:pPr lvl="1"/>
            <a:r>
              <a:rPr lang="de-DE" altLang="de-DE" smtClean="0"/>
              <a:t>Second level</a:t>
            </a:r>
          </a:p>
          <a:p>
            <a:pPr lvl="2"/>
            <a:r>
              <a:rPr lang="de-DE" altLang="de-DE" smtClean="0"/>
              <a:t>Third level</a:t>
            </a:r>
          </a:p>
          <a:p>
            <a:pPr lvl="3"/>
            <a:r>
              <a:rPr lang="de-DE" altLang="de-DE" smtClean="0"/>
              <a:t>Fourth level</a:t>
            </a:r>
          </a:p>
          <a:p>
            <a:pPr lvl="4"/>
            <a:r>
              <a:rPr lang="de-DE" altLang="de-DE" smtClean="0"/>
              <a:t>Fifth level</a:t>
            </a:r>
          </a:p>
        </p:txBody>
      </p:sp>
      <p:sp>
        <p:nvSpPr>
          <p:cNvPr id="41165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de-DE" altLang="de-DE"/>
          </a:p>
        </p:txBody>
      </p:sp>
      <p:sp>
        <p:nvSpPr>
          <p:cNvPr id="41165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FF3A1507-B434-4CFD-9DD6-B112AA47DDEE}" type="slidenum">
              <a:rPr lang="de-DE" altLang="de-DE"/>
              <a:pPr/>
              <a:t>‹Nr.›</a:t>
            </a:fld>
            <a:endParaRPr lang="de-DE" altLang="de-DE"/>
          </a:p>
        </p:txBody>
      </p:sp>
    </p:spTree>
    <p:extLst>
      <p:ext uri="{BB962C8B-B14F-4D97-AF65-F5344CB8AC3E}">
        <p14:creationId xmlns:p14="http://schemas.microsoft.com/office/powerpoint/2010/main" val="406321310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10</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11</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12</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13</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14</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15</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16</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17</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18</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19</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20</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21</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22</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23</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3</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4</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5</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6</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7</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8</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9</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pSp>
        <p:nvGrpSpPr>
          <p:cNvPr id="388124" name="Group 28"/>
          <p:cNvGrpSpPr>
            <a:grpSpLocks/>
          </p:cNvGrpSpPr>
          <p:nvPr/>
        </p:nvGrpSpPr>
        <p:grpSpPr bwMode="auto">
          <a:xfrm>
            <a:off x="-6350" y="20638"/>
            <a:ext cx="9144000" cy="6858000"/>
            <a:chOff x="0" y="0"/>
            <a:chExt cx="5760" cy="4320"/>
          </a:xfrm>
        </p:grpSpPr>
        <p:sp>
          <p:nvSpPr>
            <p:cNvPr id="388125" name="Freeform 29"/>
            <p:cNvSpPr>
              <a:spLocks/>
            </p:cNvSpPr>
            <p:nvPr/>
          </p:nvSpPr>
          <p:spPr bwMode="hidden">
            <a:xfrm>
              <a:off x="0" y="3072"/>
              <a:ext cx="5760" cy="1248"/>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26" name="Freeform 30"/>
            <p:cNvSpPr>
              <a:spLocks/>
            </p:cNvSpPr>
            <p:nvPr/>
          </p:nvSpPr>
          <p:spPr bwMode="hidden">
            <a:xfrm>
              <a:off x="0" y="0"/>
              <a:ext cx="5760" cy="3072"/>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amma/>
                    <a:shade val="46275"/>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8127" name="Freeform 31"/>
          <p:cNvSpPr>
            <a:spLocks/>
          </p:cNvSpPr>
          <p:nvPr/>
        </p:nvSpPr>
        <p:spPr bwMode="hidden">
          <a:xfrm>
            <a:off x="6242050" y="6269038"/>
            <a:ext cx="2895600" cy="609600"/>
          </a:xfrm>
          <a:custGeom>
            <a:avLst/>
            <a:gdLst>
              <a:gd name="T0" fmla="*/ 5748 w 5748"/>
              <a:gd name="T1" fmla="*/ 246 h 246"/>
              <a:gd name="T2" fmla="*/ 0 w 5748"/>
              <a:gd name="T3" fmla="*/ 246 h 246"/>
              <a:gd name="T4" fmla="*/ 0 w 5748"/>
              <a:gd name="T5" fmla="*/ 0 h 246"/>
              <a:gd name="T6" fmla="*/ 5748 w 5748"/>
              <a:gd name="T7" fmla="*/ 0 h 246"/>
              <a:gd name="T8" fmla="*/ 5748 w 5748"/>
              <a:gd name="T9" fmla="*/ 246 h 246"/>
              <a:gd name="T10" fmla="*/ 5748 w 5748"/>
              <a:gd name="T11" fmla="*/ 246 h 246"/>
            </a:gdLst>
            <a:ahLst/>
            <a:cxnLst>
              <a:cxn ang="0">
                <a:pos x="T0" y="T1"/>
              </a:cxn>
              <a:cxn ang="0">
                <a:pos x="T2" y="T3"/>
              </a:cxn>
              <a:cxn ang="0">
                <a:pos x="T4" y="T5"/>
              </a:cxn>
              <a:cxn ang="0">
                <a:pos x="T6" y="T7"/>
              </a:cxn>
              <a:cxn ang="0">
                <a:pos x="T8" y="T9"/>
              </a:cxn>
              <a:cxn ang="0">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nvGrpSpPr>
          <p:cNvPr id="388103" name="Group 7"/>
          <p:cNvGrpSpPr>
            <a:grpSpLocks/>
          </p:cNvGrpSpPr>
          <p:nvPr/>
        </p:nvGrpSpPr>
        <p:grpSpPr bwMode="auto">
          <a:xfrm>
            <a:off x="-1588" y="6034088"/>
            <a:ext cx="7845426" cy="850900"/>
            <a:chOff x="0" y="3792"/>
            <a:chExt cx="4942" cy="536"/>
          </a:xfrm>
        </p:grpSpPr>
        <p:sp>
          <p:nvSpPr>
            <p:cNvPr id="388104" name="Freeform 8"/>
            <p:cNvSpPr>
              <a:spLocks/>
            </p:cNvSpPr>
            <p:nvPr userDrawn="1"/>
          </p:nvSpPr>
          <p:spPr bwMode="ltGray">
            <a:xfrm>
              <a:off x="1488" y="3792"/>
              <a:ext cx="3240" cy="536"/>
            </a:xfrm>
            <a:custGeom>
              <a:avLst/>
              <a:gdLst>
                <a:gd name="T0" fmla="*/ 3132 w 3240"/>
                <a:gd name="T1" fmla="*/ 469 h 536"/>
                <a:gd name="T2" fmla="*/ 2995 w 3240"/>
                <a:gd name="T3" fmla="*/ 395 h 536"/>
                <a:gd name="T4" fmla="*/ 2911 w 3240"/>
                <a:gd name="T5" fmla="*/ 375 h 536"/>
                <a:gd name="T6" fmla="*/ 2678 w 3240"/>
                <a:gd name="T7" fmla="*/ 228 h 536"/>
                <a:gd name="T8" fmla="*/ 2553 w 3240"/>
                <a:gd name="T9" fmla="*/ 74 h 536"/>
                <a:gd name="T10" fmla="*/ 2457 w 3240"/>
                <a:gd name="T11" fmla="*/ 7 h 536"/>
                <a:gd name="T12" fmla="*/ 2403 w 3240"/>
                <a:gd name="T13" fmla="*/ 47 h 536"/>
                <a:gd name="T14" fmla="*/ 2289 w 3240"/>
                <a:gd name="T15" fmla="*/ 74 h 536"/>
                <a:gd name="T16" fmla="*/ 2134 w 3240"/>
                <a:gd name="T17" fmla="*/ 74 h 536"/>
                <a:gd name="T18" fmla="*/ 2044 w 3240"/>
                <a:gd name="T19" fmla="*/ 128 h 536"/>
                <a:gd name="T20" fmla="*/ 1775 w 3240"/>
                <a:gd name="T21" fmla="*/ 222 h 536"/>
                <a:gd name="T22" fmla="*/ 1602 w 3240"/>
                <a:gd name="T23" fmla="*/ 181 h 536"/>
                <a:gd name="T24" fmla="*/ 1560 w 3240"/>
                <a:gd name="T25" fmla="*/ 101 h 536"/>
                <a:gd name="T26" fmla="*/ 1542 w 3240"/>
                <a:gd name="T27" fmla="*/ 87 h 536"/>
                <a:gd name="T28" fmla="*/ 1446 w 3240"/>
                <a:gd name="T29" fmla="*/ 60 h 536"/>
                <a:gd name="T30" fmla="*/ 1375 w 3240"/>
                <a:gd name="T31" fmla="*/ 74 h 536"/>
                <a:gd name="T32" fmla="*/ 1309 w 3240"/>
                <a:gd name="T33" fmla="*/ 87 h 536"/>
                <a:gd name="T34" fmla="*/ 1243 w 3240"/>
                <a:gd name="T35" fmla="*/ 13 h 536"/>
                <a:gd name="T36" fmla="*/ 1225 w 3240"/>
                <a:gd name="T37" fmla="*/ 0 h 536"/>
                <a:gd name="T38" fmla="*/ 1189 w 3240"/>
                <a:gd name="T39" fmla="*/ 0 h 536"/>
                <a:gd name="T40" fmla="*/ 1106 w 3240"/>
                <a:gd name="T41" fmla="*/ 34 h 536"/>
                <a:gd name="T42" fmla="*/ 1106 w 3240"/>
                <a:gd name="T43" fmla="*/ 34 h 536"/>
                <a:gd name="T44" fmla="*/ 1094 w 3240"/>
                <a:gd name="T45" fmla="*/ 40 h 536"/>
                <a:gd name="T46" fmla="*/ 1070 w 3240"/>
                <a:gd name="T47" fmla="*/ 54 h 536"/>
                <a:gd name="T48" fmla="*/ 1034 w 3240"/>
                <a:gd name="T49" fmla="*/ 74 h 536"/>
                <a:gd name="T50" fmla="*/ 1004 w 3240"/>
                <a:gd name="T51" fmla="*/ 74 h 536"/>
                <a:gd name="T52" fmla="*/ 986 w 3240"/>
                <a:gd name="T53" fmla="*/ 74 h 536"/>
                <a:gd name="T54" fmla="*/ 956 w 3240"/>
                <a:gd name="T55" fmla="*/ 81 h 536"/>
                <a:gd name="T56" fmla="*/ 920 w 3240"/>
                <a:gd name="T57" fmla="*/ 94 h 536"/>
                <a:gd name="T58" fmla="*/ 884 w 3240"/>
                <a:gd name="T59" fmla="*/ 107 h 536"/>
                <a:gd name="T60" fmla="*/ 843 w 3240"/>
                <a:gd name="T61" fmla="*/ 128 h 536"/>
                <a:gd name="T62" fmla="*/ 813 w 3240"/>
                <a:gd name="T63" fmla="*/ 141 h 536"/>
                <a:gd name="T64" fmla="*/ 789 w 3240"/>
                <a:gd name="T65" fmla="*/ 148 h 536"/>
                <a:gd name="T66" fmla="*/ 783 w 3240"/>
                <a:gd name="T67" fmla="*/ 154 h 536"/>
                <a:gd name="T68" fmla="*/ 556 w 3240"/>
                <a:gd name="T69" fmla="*/ 228 h 536"/>
                <a:gd name="T70" fmla="*/ 394 w 3240"/>
                <a:gd name="T71" fmla="*/ 294 h 536"/>
                <a:gd name="T72" fmla="*/ 107 w 3240"/>
                <a:gd name="T73" fmla="*/ 462 h 536"/>
                <a:gd name="T74" fmla="*/ 0 w 3240"/>
                <a:gd name="T75" fmla="*/ 536 h 536"/>
                <a:gd name="T76" fmla="*/ 3240 w 3240"/>
                <a:gd name="T77" fmla="*/ 536 h 536"/>
                <a:gd name="T78" fmla="*/ 3132 w 3240"/>
                <a:gd name="T79" fmla="*/ 469 h 536"/>
                <a:gd name="T80" fmla="*/ 3132 w 3240"/>
                <a:gd name="T81" fmla="*/ 469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close/>
                </a:path>
              </a:pathLst>
            </a:custGeom>
            <a:gradFill rotWithShape="0">
              <a:gsLst>
                <a:gs pos="0">
                  <a:schemeClr val="bg2">
                    <a:gamma/>
                    <a:tint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nvGrpSpPr>
            <p:cNvPr id="388105" name="Group 9"/>
            <p:cNvGrpSpPr>
              <a:grpSpLocks/>
            </p:cNvGrpSpPr>
            <p:nvPr userDrawn="1"/>
          </p:nvGrpSpPr>
          <p:grpSpPr bwMode="auto">
            <a:xfrm>
              <a:off x="2486" y="3792"/>
              <a:ext cx="2456" cy="536"/>
              <a:chOff x="2486" y="3792"/>
              <a:chExt cx="2456" cy="536"/>
            </a:xfrm>
          </p:grpSpPr>
          <p:sp>
            <p:nvSpPr>
              <p:cNvPr id="388106" name="Freeform 10"/>
              <p:cNvSpPr>
                <a:spLocks/>
              </p:cNvSpPr>
              <p:nvPr userDrawn="1"/>
            </p:nvSpPr>
            <p:spPr bwMode="ltGray">
              <a:xfrm>
                <a:off x="3948" y="3799"/>
                <a:ext cx="994" cy="529"/>
              </a:xfrm>
              <a:custGeom>
                <a:avLst/>
                <a:gdLst>
                  <a:gd name="T0" fmla="*/ 636 w 994"/>
                  <a:gd name="T1" fmla="*/ 373 h 529"/>
                  <a:gd name="T2" fmla="*/ 495 w 994"/>
                  <a:gd name="T3" fmla="*/ 370 h 529"/>
                  <a:gd name="T4" fmla="*/ 280 w 994"/>
                  <a:gd name="T5" fmla="*/ 249 h 529"/>
                  <a:gd name="T6" fmla="*/ 127 w 994"/>
                  <a:gd name="T7" fmla="*/ 66 h 529"/>
                  <a:gd name="T8" fmla="*/ 0 w 994"/>
                  <a:gd name="T9" fmla="*/ 0 h 529"/>
                  <a:gd name="T10" fmla="*/ 22 w 994"/>
                  <a:gd name="T11" fmla="*/ 26 h 529"/>
                  <a:gd name="T12" fmla="*/ 0 w 994"/>
                  <a:gd name="T13" fmla="*/ 65 h 529"/>
                  <a:gd name="T14" fmla="*/ 30 w 994"/>
                  <a:gd name="T15" fmla="*/ 119 h 529"/>
                  <a:gd name="T16" fmla="*/ 75 w 994"/>
                  <a:gd name="T17" fmla="*/ 243 h 529"/>
                  <a:gd name="T18" fmla="*/ 45 w 994"/>
                  <a:gd name="T19" fmla="*/ 422 h 529"/>
                  <a:gd name="T20" fmla="*/ 200 w 994"/>
                  <a:gd name="T21" fmla="*/ 329 h 529"/>
                  <a:gd name="T22" fmla="*/ 592 w 994"/>
                  <a:gd name="T23" fmla="*/ 527 h 529"/>
                  <a:gd name="T24" fmla="*/ 994 w 994"/>
                  <a:gd name="T25" fmla="*/ 529 h 529"/>
                  <a:gd name="T26" fmla="*/ 828 w 994"/>
                  <a:gd name="T27" fmla="*/ 473 h 529"/>
                  <a:gd name="T28" fmla="*/ 636 w 994"/>
                  <a:gd name="T29" fmla="*/ 373 h 5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07" name="Freeform 11"/>
              <p:cNvSpPr>
                <a:spLocks/>
              </p:cNvSpPr>
              <p:nvPr userDrawn="1"/>
            </p:nvSpPr>
            <p:spPr bwMode="ltGray">
              <a:xfrm>
                <a:off x="2677" y="3792"/>
                <a:ext cx="186" cy="395"/>
              </a:xfrm>
              <a:custGeom>
                <a:avLst/>
                <a:gdLst>
                  <a:gd name="T0" fmla="*/ 36 w 186"/>
                  <a:gd name="T1" fmla="*/ 0 h 353"/>
                  <a:gd name="T2" fmla="*/ 54 w 186"/>
                  <a:gd name="T3" fmla="*/ 18 h 353"/>
                  <a:gd name="T4" fmla="*/ 24 w 186"/>
                  <a:gd name="T5" fmla="*/ 30 h 353"/>
                  <a:gd name="T6" fmla="*/ 18 w 186"/>
                  <a:gd name="T7" fmla="*/ 66 h 353"/>
                  <a:gd name="T8" fmla="*/ 42 w 186"/>
                  <a:gd name="T9" fmla="*/ 114 h 353"/>
                  <a:gd name="T10" fmla="*/ 48 w 186"/>
                  <a:gd name="T11" fmla="*/ 162 h 353"/>
                  <a:gd name="T12" fmla="*/ 0 w 186"/>
                  <a:gd name="T13" fmla="*/ 353 h 353"/>
                  <a:gd name="T14" fmla="*/ 54 w 186"/>
                  <a:gd name="T15" fmla="*/ 233 h 353"/>
                  <a:gd name="T16" fmla="*/ 84 w 186"/>
                  <a:gd name="T17" fmla="*/ 216 h 353"/>
                  <a:gd name="T18" fmla="*/ 126 w 186"/>
                  <a:gd name="T19" fmla="*/ 126 h 353"/>
                  <a:gd name="T20" fmla="*/ 144 w 186"/>
                  <a:gd name="T21" fmla="*/ 120 h 353"/>
                  <a:gd name="T22" fmla="*/ 144 w 186"/>
                  <a:gd name="T23" fmla="*/ 90 h 353"/>
                  <a:gd name="T24" fmla="*/ 186 w 186"/>
                  <a:gd name="T25" fmla="*/ 66 h 353"/>
                  <a:gd name="T26" fmla="*/ 162 w 186"/>
                  <a:gd name="T27" fmla="*/ 60 h 353"/>
                  <a:gd name="T28" fmla="*/ 36 w 186"/>
                  <a:gd name="T29" fmla="*/ 0 h 353"/>
                  <a:gd name="T30" fmla="*/ 36 w 186"/>
                  <a:gd name="T31" fmla="*/ 0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08" name="Freeform 12"/>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09" name="Freeform 13"/>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6 h 66"/>
                  <a:gd name="T8" fmla="*/ 6 w 155"/>
                  <a:gd name="T9" fmla="*/ 18 h 66"/>
                  <a:gd name="T10" fmla="*/ 0 w 155"/>
                  <a:gd name="T11" fmla="*/ 24 h 66"/>
                  <a:gd name="T12" fmla="*/ 78 w 155"/>
                  <a:gd name="T13" fmla="*/ 60 h 66"/>
                  <a:gd name="T14" fmla="*/ 96 w 155"/>
                  <a:gd name="T15" fmla="*/ 42 h 66"/>
                  <a:gd name="T16" fmla="*/ 155 w 155"/>
                  <a:gd name="T17" fmla="*/ 66 h 66"/>
                  <a:gd name="T18" fmla="*/ 126 w 155"/>
                  <a:gd name="T19" fmla="*/ 24 h 66"/>
                  <a:gd name="T20" fmla="*/ 149 w 155"/>
                  <a:gd name="T21" fmla="*/ 0 h 66"/>
                  <a:gd name="T22" fmla="*/ 114 w 155"/>
                  <a:gd name="T23" fmla="*/ 0 h 66"/>
                  <a:gd name="T24" fmla="*/ 114 w 155"/>
                  <a:gd name="T25"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0" name="Freeform 14"/>
              <p:cNvSpPr>
                <a:spLocks/>
              </p:cNvSpPr>
              <p:nvPr userDrawn="1"/>
            </p:nvSpPr>
            <p:spPr bwMode="ltGray">
              <a:xfrm>
                <a:off x="2486" y="3859"/>
                <a:ext cx="42" cy="81"/>
              </a:xfrm>
              <a:custGeom>
                <a:avLst/>
                <a:gdLst>
                  <a:gd name="T0" fmla="*/ 6 w 42"/>
                  <a:gd name="T1" fmla="*/ 36 h 72"/>
                  <a:gd name="T2" fmla="*/ 0 w 42"/>
                  <a:gd name="T3" fmla="*/ 18 h 72"/>
                  <a:gd name="T4" fmla="*/ 12 w 42"/>
                  <a:gd name="T5" fmla="*/ 6 h 72"/>
                  <a:gd name="T6" fmla="*/ 0 w 42"/>
                  <a:gd name="T7" fmla="*/ 6 h 72"/>
                  <a:gd name="T8" fmla="*/ 12 w 42"/>
                  <a:gd name="T9" fmla="*/ 6 h 72"/>
                  <a:gd name="T10" fmla="*/ 24 w 42"/>
                  <a:gd name="T11" fmla="*/ 6 h 72"/>
                  <a:gd name="T12" fmla="*/ 36 w 42"/>
                  <a:gd name="T13" fmla="*/ 6 h 72"/>
                  <a:gd name="T14" fmla="*/ 42 w 42"/>
                  <a:gd name="T15" fmla="*/ 0 h 72"/>
                  <a:gd name="T16" fmla="*/ 30 w 42"/>
                  <a:gd name="T17" fmla="*/ 18 h 72"/>
                  <a:gd name="T18" fmla="*/ 42 w 42"/>
                  <a:gd name="T19" fmla="*/ 48 h 72"/>
                  <a:gd name="T20" fmla="*/ 12 w 42"/>
                  <a:gd name="T21" fmla="*/ 72 h 72"/>
                  <a:gd name="T22" fmla="*/ 6 w 42"/>
                  <a:gd name="T23" fmla="*/ 36 h 72"/>
                  <a:gd name="T24" fmla="*/ 6 w 42"/>
                  <a:gd name="T25" fmla="*/ 3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8111" name="Freeform 15"/>
            <p:cNvSpPr>
              <a:spLocks/>
            </p:cNvSpPr>
            <p:nvPr userDrawn="1"/>
          </p:nvSpPr>
          <p:spPr bwMode="ltGray">
            <a:xfrm>
              <a:off x="0" y="3792"/>
              <a:ext cx="3976" cy="535"/>
            </a:xfrm>
            <a:custGeom>
              <a:avLst/>
              <a:gdLst>
                <a:gd name="T0" fmla="*/ 3976 w 3976"/>
                <a:gd name="T1" fmla="*/ 527 h 527"/>
                <a:gd name="T2" fmla="*/ 3970 w 3976"/>
                <a:gd name="T3" fmla="*/ 527 h 527"/>
                <a:gd name="T4" fmla="*/ 3844 w 3976"/>
                <a:gd name="T5" fmla="*/ 509 h 527"/>
                <a:gd name="T6" fmla="*/ 2487 w 3976"/>
                <a:gd name="T7" fmla="*/ 305 h 527"/>
                <a:gd name="T8" fmla="*/ 2039 w 3976"/>
                <a:gd name="T9" fmla="*/ 36 h 527"/>
                <a:gd name="T10" fmla="*/ 1907 w 3976"/>
                <a:gd name="T11" fmla="*/ 24 h 527"/>
                <a:gd name="T12" fmla="*/ 1883 w 3976"/>
                <a:gd name="T13" fmla="*/ 54 h 527"/>
                <a:gd name="T14" fmla="*/ 1859 w 3976"/>
                <a:gd name="T15" fmla="*/ 54 h 527"/>
                <a:gd name="T16" fmla="*/ 1830 w 3976"/>
                <a:gd name="T17" fmla="*/ 30 h 527"/>
                <a:gd name="T18" fmla="*/ 1704 w 3976"/>
                <a:gd name="T19" fmla="*/ 102 h 527"/>
                <a:gd name="T20" fmla="*/ 1608 w 3976"/>
                <a:gd name="T21" fmla="*/ 126 h 527"/>
                <a:gd name="T22" fmla="*/ 1561 w 3976"/>
                <a:gd name="T23" fmla="*/ 132 h 527"/>
                <a:gd name="T24" fmla="*/ 1495 w 3976"/>
                <a:gd name="T25" fmla="*/ 102 h 527"/>
                <a:gd name="T26" fmla="*/ 1357 w 3976"/>
                <a:gd name="T27" fmla="*/ 126 h 527"/>
                <a:gd name="T28" fmla="*/ 1285 w 3976"/>
                <a:gd name="T29" fmla="*/ 24 h 527"/>
                <a:gd name="T30" fmla="*/ 1280 w 3976"/>
                <a:gd name="T31" fmla="*/ 18 h 527"/>
                <a:gd name="T32" fmla="*/ 1262 w 3976"/>
                <a:gd name="T33" fmla="*/ 12 h 527"/>
                <a:gd name="T34" fmla="*/ 1238 w 3976"/>
                <a:gd name="T35" fmla="*/ 6 h 527"/>
                <a:gd name="T36" fmla="*/ 1220 w 3976"/>
                <a:gd name="T37" fmla="*/ 0 h 527"/>
                <a:gd name="T38" fmla="*/ 1196 w 3976"/>
                <a:gd name="T39" fmla="*/ 0 h 527"/>
                <a:gd name="T40" fmla="*/ 1166 w 3976"/>
                <a:gd name="T41" fmla="*/ 0 h 527"/>
                <a:gd name="T42" fmla="*/ 1142 w 3976"/>
                <a:gd name="T43" fmla="*/ 0 h 527"/>
                <a:gd name="T44" fmla="*/ 1136 w 3976"/>
                <a:gd name="T45" fmla="*/ 0 h 527"/>
                <a:gd name="T46" fmla="*/ 1130 w 3976"/>
                <a:gd name="T47" fmla="*/ 0 h 527"/>
                <a:gd name="T48" fmla="*/ 1124 w 3976"/>
                <a:gd name="T49" fmla="*/ 6 h 527"/>
                <a:gd name="T50" fmla="*/ 1118 w 3976"/>
                <a:gd name="T51" fmla="*/ 12 h 527"/>
                <a:gd name="T52" fmla="*/ 1100 w 3976"/>
                <a:gd name="T53" fmla="*/ 18 h 527"/>
                <a:gd name="T54" fmla="*/ 1088 w 3976"/>
                <a:gd name="T55" fmla="*/ 18 h 527"/>
                <a:gd name="T56" fmla="*/ 1070 w 3976"/>
                <a:gd name="T57" fmla="*/ 24 h 527"/>
                <a:gd name="T58" fmla="*/ 1052 w 3976"/>
                <a:gd name="T59" fmla="*/ 30 h 527"/>
                <a:gd name="T60" fmla="*/ 1034 w 3976"/>
                <a:gd name="T61" fmla="*/ 36 h 527"/>
                <a:gd name="T62" fmla="*/ 1028 w 3976"/>
                <a:gd name="T63" fmla="*/ 42 h 527"/>
                <a:gd name="T64" fmla="*/ 969 w 3976"/>
                <a:gd name="T65" fmla="*/ 60 h 527"/>
                <a:gd name="T66" fmla="*/ 921 w 3976"/>
                <a:gd name="T67" fmla="*/ 72 h 527"/>
                <a:gd name="T68" fmla="*/ 855 w 3976"/>
                <a:gd name="T69" fmla="*/ 48 h 527"/>
                <a:gd name="T70" fmla="*/ 825 w 3976"/>
                <a:gd name="T71" fmla="*/ 48 h 527"/>
                <a:gd name="T72" fmla="*/ 759 w 3976"/>
                <a:gd name="T73" fmla="*/ 72 h 527"/>
                <a:gd name="T74" fmla="*/ 735 w 3976"/>
                <a:gd name="T75" fmla="*/ 72 h 527"/>
                <a:gd name="T76" fmla="*/ 706 w 3976"/>
                <a:gd name="T77" fmla="*/ 60 h 527"/>
                <a:gd name="T78" fmla="*/ 640 w 3976"/>
                <a:gd name="T79" fmla="*/ 60 h 527"/>
                <a:gd name="T80" fmla="*/ 544 w 3976"/>
                <a:gd name="T81" fmla="*/ 72 h 527"/>
                <a:gd name="T82" fmla="*/ 389 w 3976"/>
                <a:gd name="T83" fmla="*/ 18 h 527"/>
                <a:gd name="T84" fmla="*/ 323 w 3976"/>
                <a:gd name="T85" fmla="*/ 60 h 527"/>
                <a:gd name="T86" fmla="*/ 317 w 3976"/>
                <a:gd name="T87" fmla="*/ 60 h 527"/>
                <a:gd name="T88" fmla="*/ 305 w 3976"/>
                <a:gd name="T89" fmla="*/ 72 h 527"/>
                <a:gd name="T90" fmla="*/ 287 w 3976"/>
                <a:gd name="T91" fmla="*/ 78 h 527"/>
                <a:gd name="T92" fmla="*/ 263 w 3976"/>
                <a:gd name="T93" fmla="*/ 90 h 527"/>
                <a:gd name="T94" fmla="*/ 203 w 3976"/>
                <a:gd name="T95" fmla="*/ 120 h 527"/>
                <a:gd name="T96" fmla="*/ 149 w 3976"/>
                <a:gd name="T97" fmla="*/ 150 h 527"/>
                <a:gd name="T98" fmla="*/ 78 w 3976"/>
                <a:gd name="T99" fmla="*/ 168 h 527"/>
                <a:gd name="T100" fmla="*/ 0 w 3976"/>
                <a:gd name="T101" fmla="*/ 180 h 527"/>
                <a:gd name="T102" fmla="*/ 0 w 3976"/>
                <a:gd name="T103" fmla="*/ 527 h 527"/>
                <a:gd name="T104" fmla="*/ 1010 w 3976"/>
                <a:gd name="T105" fmla="*/ 527 h 527"/>
                <a:gd name="T106" fmla="*/ 3725 w 3976"/>
                <a:gd name="T107" fmla="*/ 527 h 527"/>
                <a:gd name="T108" fmla="*/ 3976 w 3976"/>
                <a:gd name="T109" fmla="*/ 527 h 527"/>
                <a:gd name="T110" fmla="*/ 3976 w 3976"/>
                <a:gd name="T111" fmla="*/ 527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close/>
                </a:path>
              </a:pathLst>
            </a:custGeom>
            <a:gradFill rotWithShape="0">
              <a:gsLst>
                <a:gs pos="0">
                  <a:schemeClr val="bg2">
                    <a:gamma/>
                    <a:tint val="75686"/>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grpSp>
        <p:nvGrpSpPr>
          <p:cNvPr id="388112" name="Group 16"/>
          <p:cNvGrpSpPr>
            <a:grpSpLocks/>
          </p:cNvGrpSpPr>
          <p:nvPr/>
        </p:nvGrpSpPr>
        <p:grpSpPr bwMode="auto">
          <a:xfrm>
            <a:off x="627063" y="6021388"/>
            <a:ext cx="5684837" cy="849312"/>
            <a:chOff x="395" y="3793"/>
            <a:chExt cx="3581" cy="535"/>
          </a:xfrm>
        </p:grpSpPr>
        <p:sp>
          <p:nvSpPr>
            <p:cNvPr id="388113" name="Freeform 17"/>
            <p:cNvSpPr>
              <a:spLocks/>
            </p:cNvSpPr>
            <p:nvPr userDrawn="1"/>
          </p:nvSpPr>
          <p:spPr bwMode="auto">
            <a:xfrm>
              <a:off x="1196" y="3793"/>
              <a:ext cx="365" cy="291"/>
            </a:xfrm>
            <a:custGeom>
              <a:avLst/>
              <a:gdLst>
                <a:gd name="T0" fmla="*/ 24 w 365"/>
                <a:gd name="T1" fmla="*/ 24 h 287"/>
                <a:gd name="T2" fmla="*/ 0 w 365"/>
                <a:gd name="T3" fmla="*/ 60 h 287"/>
                <a:gd name="T4" fmla="*/ 66 w 365"/>
                <a:gd name="T5" fmla="*/ 108 h 287"/>
                <a:gd name="T6" fmla="*/ 143 w 365"/>
                <a:gd name="T7" fmla="*/ 180 h 287"/>
                <a:gd name="T8" fmla="*/ 191 w 365"/>
                <a:gd name="T9" fmla="*/ 168 h 287"/>
                <a:gd name="T10" fmla="*/ 341 w 365"/>
                <a:gd name="T11" fmla="*/ 287 h 287"/>
                <a:gd name="T12" fmla="*/ 305 w 365"/>
                <a:gd name="T13" fmla="*/ 174 h 287"/>
                <a:gd name="T14" fmla="*/ 365 w 365"/>
                <a:gd name="T15" fmla="*/ 132 h 287"/>
                <a:gd name="T16" fmla="*/ 359 w 365"/>
                <a:gd name="T17" fmla="*/ 126 h 287"/>
                <a:gd name="T18" fmla="*/ 335 w 365"/>
                <a:gd name="T19" fmla="*/ 114 h 287"/>
                <a:gd name="T20" fmla="*/ 299 w 365"/>
                <a:gd name="T21" fmla="*/ 90 h 287"/>
                <a:gd name="T22" fmla="*/ 257 w 365"/>
                <a:gd name="T23" fmla="*/ 72 h 287"/>
                <a:gd name="T24" fmla="*/ 215 w 365"/>
                <a:gd name="T25" fmla="*/ 54 h 287"/>
                <a:gd name="T26" fmla="*/ 173 w 365"/>
                <a:gd name="T27" fmla="*/ 36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4" name="Freeform 18"/>
            <p:cNvSpPr>
              <a:spLocks/>
            </p:cNvSpPr>
            <p:nvPr userDrawn="1"/>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5" name="Freeform 19"/>
            <p:cNvSpPr>
              <a:spLocks/>
            </p:cNvSpPr>
            <p:nvPr userDrawn="1"/>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0 h 60"/>
                <a:gd name="T16" fmla="*/ 65 w 71"/>
                <a:gd name="T17" fmla="*/ 42 h 60"/>
                <a:gd name="T18" fmla="*/ 71 w 71"/>
                <a:gd name="T19" fmla="*/ 54 h 60"/>
                <a:gd name="T20" fmla="*/ 71 w 71"/>
                <a:gd name="T21" fmla="*/ 60 h 60"/>
                <a:gd name="T22" fmla="*/ 59 w 71"/>
                <a:gd name="T23" fmla="*/ 54 h 60"/>
                <a:gd name="T24" fmla="*/ 47 w 71"/>
                <a:gd name="T25" fmla="*/ 42 h 60"/>
                <a:gd name="T26" fmla="*/ 23 w 71"/>
                <a:gd name="T27" fmla="*/ 30 h 60"/>
                <a:gd name="T28" fmla="*/ 23 w 71"/>
                <a:gd name="T29" fmla="*/ 36 h 60"/>
                <a:gd name="T30" fmla="*/ 18 w 71"/>
                <a:gd name="T31" fmla="*/ 42 h 60"/>
                <a:gd name="T32" fmla="*/ 12 w 71"/>
                <a:gd name="T33" fmla="*/ 48 h 60"/>
                <a:gd name="T34" fmla="*/ 6 w 71"/>
                <a:gd name="T35" fmla="*/ 48 h 60"/>
                <a:gd name="T36" fmla="*/ 6 w 71"/>
                <a:gd name="T37" fmla="*/ 48 h 60"/>
                <a:gd name="T38" fmla="*/ 6 w 71"/>
                <a:gd name="T39" fmla="*/ 36 h 60"/>
                <a:gd name="T40" fmla="*/ 0 w 71"/>
                <a:gd name="T41" fmla="*/ 18 h 60"/>
                <a:gd name="T42" fmla="*/ 0 w 71"/>
                <a:gd name="T43" fmla="*/ 18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6" name="Freeform 20"/>
            <p:cNvSpPr>
              <a:spLocks/>
            </p:cNvSpPr>
            <p:nvPr userDrawn="1"/>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4 h 162"/>
                <a:gd name="T10" fmla="*/ 96 w 161"/>
                <a:gd name="T11" fmla="*/ 60 h 162"/>
                <a:gd name="T12" fmla="*/ 102 w 161"/>
                <a:gd name="T13" fmla="*/ 72 h 162"/>
                <a:gd name="T14" fmla="*/ 108 w 161"/>
                <a:gd name="T15" fmla="*/ 84 h 162"/>
                <a:gd name="T16" fmla="*/ 120 w 161"/>
                <a:gd name="T17" fmla="*/ 96 h 162"/>
                <a:gd name="T18" fmla="*/ 143 w 161"/>
                <a:gd name="T19" fmla="*/ 114 h 162"/>
                <a:gd name="T20" fmla="*/ 155 w 161"/>
                <a:gd name="T21" fmla="*/ 138 h 162"/>
                <a:gd name="T22" fmla="*/ 161 w 161"/>
                <a:gd name="T23" fmla="*/ 156 h 162"/>
                <a:gd name="T24" fmla="*/ 161 w 161"/>
                <a:gd name="T25" fmla="*/ 162 h 162"/>
                <a:gd name="T26" fmla="*/ 96 w 161"/>
                <a:gd name="T27" fmla="*/ 102 h 162"/>
                <a:gd name="T28" fmla="*/ 30 w 161"/>
                <a:gd name="T29" fmla="*/ 54 h 162"/>
                <a:gd name="T30" fmla="*/ 0 w 161"/>
                <a:gd name="T31" fmla="*/ 0 h 162"/>
                <a:gd name="T32" fmla="*/ 30 w 161"/>
                <a:gd name="T33" fmla="*/ 0 h 162"/>
                <a:gd name="T34" fmla="*/ 30 w 161"/>
                <a:gd name="T35"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7" name="Freeform 21"/>
            <p:cNvSpPr>
              <a:spLocks/>
            </p:cNvSpPr>
            <p:nvPr userDrawn="1"/>
          </p:nvSpPr>
          <p:spPr bwMode="auto">
            <a:xfrm>
              <a:off x="706" y="3854"/>
              <a:ext cx="59" cy="61"/>
            </a:xfrm>
            <a:custGeom>
              <a:avLst/>
              <a:gdLst>
                <a:gd name="T0" fmla="*/ 59 w 59"/>
                <a:gd name="T1" fmla="*/ 6 h 60"/>
                <a:gd name="T2" fmla="*/ 41 w 59"/>
                <a:gd name="T3" fmla="*/ 30 h 60"/>
                <a:gd name="T4" fmla="*/ 41 w 59"/>
                <a:gd name="T5" fmla="*/ 36 h 60"/>
                <a:gd name="T6" fmla="*/ 47 w 59"/>
                <a:gd name="T7" fmla="*/ 42 h 60"/>
                <a:gd name="T8" fmla="*/ 53 w 59"/>
                <a:gd name="T9" fmla="*/ 54 h 60"/>
                <a:gd name="T10" fmla="*/ 53 w 59"/>
                <a:gd name="T11" fmla="*/ 60 h 60"/>
                <a:gd name="T12" fmla="*/ 47 w 59"/>
                <a:gd name="T13" fmla="*/ 54 h 60"/>
                <a:gd name="T14" fmla="*/ 35 w 59"/>
                <a:gd name="T15" fmla="*/ 48 h 60"/>
                <a:gd name="T16" fmla="*/ 23 w 59"/>
                <a:gd name="T17" fmla="*/ 36 h 60"/>
                <a:gd name="T18" fmla="*/ 17 w 59"/>
                <a:gd name="T19" fmla="*/ 30 h 60"/>
                <a:gd name="T20" fmla="*/ 0 w 59"/>
                <a:gd name="T21" fmla="*/ 0 h 60"/>
                <a:gd name="T22" fmla="*/ 59 w 59"/>
                <a:gd name="T23" fmla="*/ 6 h 60"/>
                <a:gd name="T24" fmla="*/ 59 w 59"/>
                <a:gd name="T25" fmla="*/ 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8" name="Freeform 22"/>
            <p:cNvSpPr>
              <a:spLocks/>
            </p:cNvSpPr>
            <p:nvPr userDrawn="1"/>
          </p:nvSpPr>
          <p:spPr bwMode="auto">
            <a:xfrm>
              <a:off x="395" y="3811"/>
              <a:ext cx="245" cy="207"/>
            </a:xfrm>
            <a:custGeom>
              <a:avLst/>
              <a:gdLst>
                <a:gd name="T0" fmla="*/ 233 w 245"/>
                <a:gd name="T1" fmla="*/ 36 h 204"/>
                <a:gd name="T2" fmla="*/ 245 w 245"/>
                <a:gd name="T3" fmla="*/ 42 h 204"/>
                <a:gd name="T4" fmla="*/ 209 w 245"/>
                <a:gd name="T5" fmla="*/ 84 h 204"/>
                <a:gd name="T6" fmla="*/ 143 w 245"/>
                <a:gd name="T7" fmla="*/ 132 h 204"/>
                <a:gd name="T8" fmla="*/ 167 w 245"/>
                <a:gd name="T9" fmla="*/ 156 h 204"/>
                <a:gd name="T10" fmla="*/ 179 w 245"/>
                <a:gd name="T11" fmla="*/ 204 h 204"/>
                <a:gd name="T12" fmla="*/ 77 w 245"/>
                <a:gd name="T13" fmla="*/ 132 h 204"/>
                <a:gd name="T14" fmla="*/ 47 w 245"/>
                <a:gd name="T15" fmla="*/ 84 h 204"/>
                <a:gd name="T16" fmla="*/ 89 w 245"/>
                <a:gd name="T17" fmla="*/ 66 h 204"/>
                <a:gd name="T18" fmla="*/ 59 w 245"/>
                <a:gd name="T19" fmla="*/ 36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6 h 204"/>
                <a:gd name="T50" fmla="*/ 233 w 245"/>
                <a:gd name="T51" fmla="*/ 36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8119" name="Rectangle 23"/>
          <p:cNvSpPr>
            <a:spLocks noGrp="1" noChangeArrowheads="1"/>
          </p:cNvSpPr>
          <p:nvPr>
            <p:ph type="ctrTitle" sz="quarter"/>
          </p:nvPr>
        </p:nvSpPr>
        <p:spPr>
          <a:xfrm>
            <a:off x="457200" y="1447800"/>
            <a:ext cx="8229600" cy="1736725"/>
          </a:xfrm>
        </p:spPr>
        <p:txBody>
          <a:bodyPr/>
          <a:lstStyle>
            <a:lvl1pPr>
              <a:defRPr sz="5400"/>
            </a:lvl1pPr>
          </a:lstStyle>
          <a:p>
            <a:pPr lvl="0"/>
            <a:r>
              <a:rPr lang="de-DE" altLang="de-DE" noProof="0" smtClean="0"/>
              <a:t>Titelmasterformat durch Klicken bearbeiten</a:t>
            </a:r>
          </a:p>
        </p:txBody>
      </p:sp>
      <p:sp>
        <p:nvSpPr>
          <p:cNvPr id="388120" name="Rectangle 24"/>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pPr lvl="0"/>
            <a:r>
              <a:rPr lang="de-DE" altLang="de-DE" noProof="0" smtClean="0"/>
              <a:t>Formatvorlage des Untertitelmasters durch Klicken bearbeiten</a:t>
            </a:r>
          </a:p>
        </p:txBody>
      </p:sp>
      <p:sp>
        <p:nvSpPr>
          <p:cNvPr id="388121" name="Rectangle 25"/>
          <p:cNvSpPr>
            <a:spLocks noGrp="1" noChangeArrowheads="1"/>
          </p:cNvSpPr>
          <p:nvPr>
            <p:ph type="dt" sz="quarter" idx="2"/>
          </p:nvPr>
        </p:nvSpPr>
        <p:spPr/>
        <p:txBody>
          <a:bodyPr/>
          <a:lstStyle>
            <a:lvl1pPr>
              <a:defRPr/>
            </a:lvl1pPr>
          </a:lstStyle>
          <a:p>
            <a:endParaRPr lang="de-DE" altLang="de-DE"/>
          </a:p>
        </p:txBody>
      </p:sp>
      <p:sp>
        <p:nvSpPr>
          <p:cNvPr id="388122" name="Rectangle 26"/>
          <p:cNvSpPr>
            <a:spLocks noGrp="1" noChangeArrowheads="1"/>
          </p:cNvSpPr>
          <p:nvPr>
            <p:ph type="sldNum" sz="quarter" idx="4"/>
          </p:nvPr>
        </p:nvSpPr>
        <p:spPr/>
        <p:txBody>
          <a:bodyPr/>
          <a:lstStyle>
            <a:lvl1pPr>
              <a:defRPr/>
            </a:lvl1pPr>
          </a:lstStyle>
          <a:p>
            <a:fld id="{FE2CDC02-6876-4586-AEC1-D307D32C5697}" type="slidenum">
              <a:rPr lang="de-DE" altLang="de-DE"/>
              <a:pPr/>
              <a:t>‹Nr.›</a:t>
            </a:fld>
            <a:endParaRPr lang="de-DE" altLang="de-DE"/>
          </a:p>
        </p:txBody>
      </p:sp>
      <p:sp>
        <p:nvSpPr>
          <p:cNvPr id="388123" name="Rectangle 27"/>
          <p:cNvSpPr>
            <a:spLocks noGrp="1" noChangeArrowheads="1"/>
          </p:cNvSpPr>
          <p:nvPr>
            <p:ph type="ftr" sz="quarter" idx="3"/>
          </p:nvPr>
        </p:nvSpPr>
        <p:spPr/>
        <p:txBody>
          <a:bodyPr/>
          <a:lstStyle>
            <a:lvl1pPr>
              <a:defRPr/>
            </a:lvl1pPr>
          </a:lstStyle>
          <a:p>
            <a:endParaRPr lang="de-DE" alt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ußzeilenplatzhalter 4"/>
          <p:cNvSpPr>
            <a:spLocks noGrp="1"/>
          </p:cNvSpPr>
          <p:nvPr>
            <p:ph type="ftr" sz="quarter" idx="11"/>
          </p:nvPr>
        </p:nvSpPr>
        <p:spPr/>
        <p:txBody>
          <a:bodyPr/>
          <a:lstStyle>
            <a:lvl1pPr>
              <a:defRPr/>
            </a:lvl1pPr>
          </a:lstStyle>
          <a:p>
            <a:endParaRPr lang="de-DE" altLang="de-DE"/>
          </a:p>
        </p:txBody>
      </p:sp>
      <p:sp>
        <p:nvSpPr>
          <p:cNvPr id="6" name="Foliennummernplatzhalter 5"/>
          <p:cNvSpPr>
            <a:spLocks noGrp="1"/>
          </p:cNvSpPr>
          <p:nvPr>
            <p:ph type="sldNum" sz="quarter" idx="12"/>
          </p:nvPr>
        </p:nvSpPr>
        <p:spPr/>
        <p:txBody>
          <a:bodyPr/>
          <a:lstStyle>
            <a:lvl1pPr>
              <a:defRPr/>
            </a:lvl1pPr>
          </a:lstStyle>
          <a:p>
            <a:fld id="{4C7043EA-C461-4697-B6DD-D3988079CEB6}" type="slidenum">
              <a:rPr lang="de-DE" altLang="de-DE"/>
              <a:pPr/>
              <a:t>‹Nr.›</a:t>
            </a:fld>
            <a:endParaRPr lang="de-DE" altLang="de-DE"/>
          </a:p>
        </p:txBody>
      </p:sp>
    </p:spTree>
    <p:extLst>
      <p:ext uri="{BB962C8B-B14F-4D97-AF65-F5344CB8AC3E}">
        <p14:creationId xmlns:p14="http://schemas.microsoft.com/office/powerpoint/2010/main" val="530348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28600"/>
            <a:ext cx="2057400" cy="5867400"/>
          </a:xfrm>
        </p:spPr>
        <p:txBody>
          <a:bodyPr vert="eaVert"/>
          <a:lstStyle/>
          <a:p>
            <a:r>
              <a:rPr lang="de-DE" smtClean="0"/>
              <a:t>Titelmasterformat durch Klicken bearbeiten</a:t>
            </a:r>
            <a:endParaRPr lang="de-CH"/>
          </a:p>
        </p:txBody>
      </p:sp>
      <p:sp>
        <p:nvSpPr>
          <p:cNvPr id="3" name="Vertikaler Textplatzhalter 2"/>
          <p:cNvSpPr>
            <a:spLocks noGrp="1"/>
          </p:cNvSpPr>
          <p:nvPr>
            <p:ph type="body" orient="vert" idx="1"/>
          </p:nvPr>
        </p:nvSpPr>
        <p:spPr>
          <a:xfrm>
            <a:off x="457200" y="228600"/>
            <a:ext cx="6019800" cy="58674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ußzeilenplatzhalter 4"/>
          <p:cNvSpPr>
            <a:spLocks noGrp="1"/>
          </p:cNvSpPr>
          <p:nvPr>
            <p:ph type="ftr" sz="quarter" idx="11"/>
          </p:nvPr>
        </p:nvSpPr>
        <p:spPr/>
        <p:txBody>
          <a:bodyPr/>
          <a:lstStyle>
            <a:lvl1pPr>
              <a:defRPr/>
            </a:lvl1pPr>
          </a:lstStyle>
          <a:p>
            <a:endParaRPr lang="de-DE" altLang="de-DE"/>
          </a:p>
        </p:txBody>
      </p:sp>
      <p:sp>
        <p:nvSpPr>
          <p:cNvPr id="6" name="Foliennummernplatzhalter 5"/>
          <p:cNvSpPr>
            <a:spLocks noGrp="1"/>
          </p:cNvSpPr>
          <p:nvPr>
            <p:ph type="sldNum" sz="quarter" idx="12"/>
          </p:nvPr>
        </p:nvSpPr>
        <p:spPr/>
        <p:txBody>
          <a:bodyPr/>
          <a:lstStyle>
            <a:lvl1pPr>
              <a:defRPr/>
            </a:lvl1pPr>
          </a:lstStyle>
          <a:p>
            <a:fld id="{3738DEAA-D466-4BAD-8D30-3CF3D92A7EB9}" type="slidenum">
              <a:rPr lang="de-DE" altLang="de-DE"/>
              <a:pPr/>
              <a:t>‹Nr.›</a:t>
            </a:fld>
            <a:endParaRPr lang="de-DE" altLang="de-DE"/>
          </a:p>
        </p:txBody>
      </p:sp>
    </p:spTree>
    <p:extLst>
      <p:ext uri="{BB962C8B-B14F-4D97-AF65-F5344CB8AC3E}">
        <p14:creationId xmlns:p14="http://schemas.microsoft.com/office/powerpoint/2010/main" val="62679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ußzeilenplatzhalter 4"/>
          <p:cNvSpPr>
            <a:spLocks noGrp="1"/>
          </p:cNvSpPr>
          <p:nvPr>
            <p:ph type="ftr" sz="quarter" idx="11"/>
          </p:nvPr>
        </p:nvSpPr>
        <p:spPr/>
        <p:txBody>
          <a:bodyPr/>
          <a:lstStyle>
            <a:lvl1pPr>
              <a:defRPr/>
            </a:lvl1pPr>
          </a:lstStyle>
          <a:p>
            <a:endParaRPr lang="de-DE" altLang="de-DE"/>
          </a:p>
        </p:txBody>
      </p:sp>
      <p:sp>
        <p:nvSpPr>
          <p:cNvPr id="6" name="Foliennummernplatzhalter 5"/>
          <p:cNvSpPr>
            <a:spLocks noGrp="1"/>
          </p:cNvSpPr>
          <p:nvPr>
            <p:ph type="sldNum" sz="quarter" idx="12"/>
          </p:nvPr>
        </p:nvSpPr>
        <p:spPr/>
        <p:txBody>
          <a:bodyPr/>
          <a:lstStyle>
            <a:lvl1pPr>
              <a:defRPr/>
            </a:lvl1pPr>
          </a:lstStyle>
          <a:p>
            <a:fld id="{CBE6FC92-4CED-4606-9102-7DD230A6FB7A}" type="slidenum">
              <a:rPr lang="de-DE" altLang="de-DE"/>
              <a:pPr/>
              <a:t>‹Nr.›</a:t>
            </a:fld>
            <a:endParaRPr lang="de-DE" altLang="de-DE"/>
          </a:p>
        </p:txBody>
      </p:sp>
    </p:spTree>
    <p:extLst>
      <p:ext uri="{BB962C8B-B14F-4D97-AF65-F5344CB8AC3E}">
        <p14:creationId xmlns:p14="http://schemas.microsoft.com/office/powerpoint/2010/main" val="1178075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CH"/>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ußzeilenplatzhalter 4"/>
          <p:cNvSpPr>
            <a:spLocks noGrp="1"/>
          </p:cNvSpPr>
          <p:nvPr>
            <p:ph type="ftr" sz="quarter" idx="11"/>
          </p:nvPr>
        </p:nvSpPr>
        <p:spPr/>
        <p:txBody>
          <a:bodyPr/>
          <a:lstStyle>
            <a:lvl1pPr>
              <a:defRPr/>
            </a:lvl1pPr>
          </a:lstStyle>
          <a:p>
            <a:endParaRPr lang="de-DE" altLang="de-DE"/>
          </a:p>
        </p:txBody>
      </p:sp>
      <p:sp>
        <p:nvSpPr>
          <p:cNvPr id="6" name="Foliennummernplatzhalter 5"/>
          <p:cNvSpPr>
            <a:spLocks noGrp="1"/>
          </p:cNvSpPr>
          <p:nvPr>
            <p:ph type="sldNum" sz="quarter" idx="12"/>
          </p:nvPr>
        </p:nvSpPr>
        <p:spPr/>
        <p:txBody>
          <a:bodyPr/>
          <a:lstStyle>
            <a:lvl1pPr>
              <a:defRPr/>
            </a:lvl1pPr>
          </a:lstStyle>
          <a:p>
            <a:fld id="{E4F010EF-B3EF-408C-B7E5-3F0A18D1274F}" type="slidenum">
              <a:rPr lang="de-DE" altLang="de-DE"/>
              <a:pPr/>
              <a:t>‹Nr.›</a:t>
            </a:fld>
            <a:endParaRPr lang="de-DE" altLang="de-DE"/>
          </a:p>
        </p:txBody>
      </p:sp>
    </p:spTree>
    <p:extLst>
      <p:ext uri="{BB962C8B-B14F-4D97-AF65-F5344CB8AC3E}">
        <p14:creationId xmlns:p14="http://schemas.microsoft.com/office/powerpoint/2010/main" val="3310455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Inhaltsplatzhalt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Inhaltsplatzhalt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5" name="Datumsplatzhalter 4"/>
          <p:cNvSpPr>
            <a:spLocks noGrp="1"/>
          </p:cNvSpPr>
          <p:nvPr>
            <p:ph type="dt" sz="half" idx="10"/>
          </p:nvPr>
        </p:nvSpPr>
        <p:spPr/>
        <p:txBody>
          <a:bodyPr/>
          <a:lstStyle>
            <a:lvl1pPr>
              <a:defRPr/>
            </a:lvl1pPr>
          </a:lstStyle>
          <a:p>
            <a:endParaRPr lang="de-DE" altLang="de-DE"/>
          </a:p>
        </p:txBody>
      </p:sp>
      <p:sp>
        <p:nvSpPr>
          <p:cNvPr id="6" name="Fußzeilenplatzhalter 5"/>
          <p:cNvSpPr>
            <a:spLocks noGrp="1"/>
          </p:cNvSpPr>
          <p:nvPr>
            <p:ph type="ftr" sz="quarter" idx="11"/>
          </p:nvPr>
        </p:nvSpPr>
        <p:spPr/>
        <p:txBody>
          <a:bodyPr/>
          <a:lstStyle>
            <a:lvl1pPr>
              <a:defRPr/>
            </a:lvl1pPr>
          </a:lstStyle>
          <a:p>
            <a:endParaRPr lang="de-DE" altLang="de-DE"/>
          </a:p>
        </p:txBody>
      </p:sp>
      <p:sp>
        <p:nvSpPr>
          <p:cNvPr id="7" name="Foliennummernplatzhalter 6"/>
          <p:cNvSpPr>
            <a:spLocks noGrp="1"/>
          </p:cNvSpPr>
          <p:nvPr>
            <p:ph type="sldNum" sz="quarter" idx="12"/>
          </p:nvPr>
        </p:nvSpPr>
        <p:spPr/>
        <p:txBody>
          <a:bodyPr/>
          <a:lstStyle>
            <a:lvl1pPr>
              <a:defRPr/>
            </a:lvl1pPr>
          </a:lstStyle>
          <a:p>
            <a:fld id="{B0C8F528-E27D-46CF-9C63-25987653903A}" type="slidenum">
              <a:rPr lang="de-DE" altLang="de-DE"/>
              <a:pPr/>
              <a:t>‹Nr.›</a:t>
            </a:fld>
            <a:endParaRPr lang="de-DE" altLang="de-DE"/>
          </a:p>
        </p:txBody>
      </p:sp>
    </p:spTree>
    <p:extLst>
      <p:ext uri="{BB962C8B-B14F-4D97-AF65-F5344CB8AC3E}">
        <p14:creationId xmlns:p14="http://schemas.microsoft.com/office/powerpoint/2010/main" val="552724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CH"/>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7" name="Datumsplatzhalter 6"/>
          <p:cNvSpPr>
            <a:spLocks noGrp="1"/>
          </p:cNvSpPr>
          <p:nvPr>
            <p:ph type="dt" sz="half" idx="10"/>
          </p:nvPr>
        </p:nvSpPr>
        <p:spPr/>
        <p:txBody>
          <a:bodyPr/>
          <a:lstStyle>
            <a:lvl1pPr>
              <a:defRPr/>
            </a:lvl1pPr>
          </a:lstStyle>
          <a:p>
            <a:endParaRPr lang="de-DE" altLang="de-DE"/>
          </a:p>
        </p:txBody>
      </p:sp>
      <p:sp>
        <p:nvSpPr>
          <p:cNvPr id="8" name="Fußzeilenplatzhalter 7"/>
          <p:cNvSpPr>
            <a:spLocks noGrp="1"/>
          </p:cNvSpPr>
          <p:nvPr>
            <p:ph type="ftr" sz="quarter" idx="11"/>
          </p:nvPr>
        </p:nvSpPr>
        <p:spPr/>
        <p:txBody>
          <a:bodyPr/>
          <a:lstStyle>
            <a:lvl1pPr>
              <a:defRPr/>
            </a:lvl1pPr>
          </a:lstStyle>
          <a:p>
            <a:endParaRPr lang="de-DE" altLang="de-DE"/>
          </a:p>
        </p:txBody>
      </p:sp>
      <p:sp>
        <p:nvSpPr>
          <p:cNvPr id="9" name="Foliennummernplatzhalter 8"/>
          <p:cNvSpPr>
            <a:spLocks noGrp="1"/>
          </p:cNvSpPr>
          <p:nvPr>
            <p:ph type="sldNum" sz="quarter" idx="12"/>
          </p:nvPr>
        </p:nvSpPr>
        <p:spPr/>
        <p:txBody>
          <a:bodyPr/>
          <a:lstStyle>
            <a:lvl1pPr>
              <a:defRPr/>
            </a:lvl1pPr>
          </a:lstStyle>
          <a:p>
            <a:fld id="{C07BB0DC-F71A-43C7-AF5B-C934E562BF1B}" type="slidenum">
              <a:rPr lang="de-DE" altLang="de-DE"/>
              <a:pPr/>
              <a:t>‹Nr.›</a:t>
            </a:fld>
            <a:endParaRPr lang="de-DE" altLang="de-DE"/>
          </a:p>
        </p:txBody>
      </p:sp>
    </p:spTree>
    <p:extLst>
      <p:ext uri="{BB962C8B-B14F-4D97-AF65-F5344CB8AC3E}">
        <p14:creationId xmlns:p14="http://schemas.microsoft.com/office/powerpoint/2010/main" val="797800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Datumsplatzhalter 2"/>
          <p:cNvSpPr>
            <a:spLocks noGrp="1"/>
          </p:cNvSpPr>
          <p:nvPr>
            <p:ph type="dt" sz="half" idx="10"/>
          </p:nvPr>
        </p:nvSpPr>
        <p:spPr/>
        <p:txBody>
          <a:bodyPr/>
          <a:lstStyle>
            <a:lvl1pPr>
              <a:defRPr/>
            </a:lvl1pPr>
          </a:lstStyle>
          <a:p>
            <a:endParaRPr lang="de-DE" altLang="de-DE"/>
          </a:p>
        </p:txBody>
      </p:sp>
      <p:sp>
        <p:nvSpPr>
          <p:cNvPr id="4" name="Fußzeilenplatzhalter 3"/>
          <p:cNvSpPr>
            <a:spLocks noGrp="1"/>
          </p:cNvSpPr>
          <p:nvPr>
            <p:ph type="ftr" sz="quarter" idx="11"/>
          </p:nvPr>
        </p:nvSpPr>
        <p:spPr/>
        <p:txBody>
          <a:bodyPr/>
          <a:lstStyle>
            <a:lvl1pPr>
              <a:defRPr/>
            </a:lvl1pPr>
          </a:lstStyle>
          <a:p>
            <a:endParaRPr lang="de-DE" altLang="de-DE"/>
          </a:p>
        </p:txBody>
      </p:sp>
      <p:sp>
        <p:nvSpPr>
          <p:cNvPr id="5" name="Foliennummernplatzhalter 4"/>
          <p:cNvSpPr>
            <a:spLocks noGrp="1"/>
          </p:cNvSpPr>
          <p:nvPr>
            <p:ph type="sldNum" sz="quarter" idx="12"/>
          </p:nvPr>
        </p:nvSpPr>
        <p:spPr/>
        <p:txBody>
          <a:bodyPr/>
          <a:lstStyle>
            <a:lvl1pPr>
              <a:defRPr/>
            </a:lvl1pPr>
          </a:lstStyle>
          <a:p>
            <a:fld id="{A0F76B06-69D2-48E0-BE32-C595CFABAA53}" type="slidenum">
              <a:rPr lang="de-DE" altLang="de-DE"/>
              <a:pPr/>
              <a:t>‹Nr.›</a:t>
            </a:fld>
            <a:endParaRPr lang="de-DE" altLang="de-DE"/>
          </a:p>
        </p:txBody>
      </p:sp>
    </p:spTree>
    <p:extLst>
      <p:ext uri="{BB962C8B-B14F-4D97-AF65-F5344CB8AC3E}">
        <p14:creationId xmlns:p14="http://schemas.microsoft.com/office/powerpoint/2010/main" val="990227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endParaRPr lang="de-DE" altLang="de-DE"/>
          </a:p>
        </p:txBody>
      </p:sp>
      <p:sp>
        <p:nvSpPr>
          <p:cNvPr id="3" name="Fußzeilenplatzhalter 2"/>
          <p:cNvSpPr>
            <a:spLocks noGrp="1"/>
          </p:cNvSpPr>
          <p:nvPr>
            <p:ph type="ftr" sz="quarter" idx="11"/>
          </p:nvPr>
        </p:nvSpPr>
        <p:spPr/>
        <p:txBody>
          <a:bodyPr/>
          <a:lstStyle>
            <a:lvl1pPr>
              <a:defRPr/>
            </a:lvl1pPr>
          </a:lstStyle>
          <a:p>
            <a:endParaRPr lang="de-DE" altLang="de-DE"/>
          </a:p>
        </p:txBody>
      </p:sp>
      <p:sp>
        <p:nvSpPr>
          <p:cNvPr id="4" name="Foliennummernplatzhalter 3"/>
          <p:cNvSpPr>
            <a:spLocks noGrp="1"/>
          </p:cNvSpPr>
          <p:nvPr>
            <p:ph type="sldNum" sz="quarter" idx="12"/>
          </p:nvPr>
        </p:nvSpPr>
        <p:spPr/>
        <p:txBody>
          <a:bodyPr/>
          <a:lstStyle>
            <a:lvl1pPr>
              <a:defRPr/>
            </a:lvl1pPr>
          </a:lstStyle>
          <a:p>
            <a:fld id="{D3BE8EB3-5300-4020-AA4D-76457A57F93B}" type="slidenum">
              <a:rPr lang="de-DE" altLang="de-DE"/>
              <a:pPr/>
              <a:t>‹Nr.›</a:t>
            </a:fld>
            <a:endParaRPr lang="de-DE" altLang="de-DE"/>
          </a:p>
        </p:txBody>
      </p:sp>
    </p:spTree>
    <p:extLst>
      <p:ext uri="{BB962C8B-B14F-4D97-AF65-F5344CB8AC3E}">
        <p14:creationId xmlns:p14="http://schemas.microsoft.com/office/powerpoint/2010/main" val="1122110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CH"/>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endParaRPr lang="de-DE" altLang="de-DE"/>
          </a:p>
        </p:txBody>
      </p:sp>
      <p:sp>
        <p:nvSpPr>
          <p:cNvPr id="6" name="Fußzeilenplatzhalter 5"/>
          <p:cNvSpPr>
            <a:spLocks noGrp="1"/>
          </p:cNvSpPr>
          <p:nvPr>
            <p:ph type="ftr" sz="quarter" idx="11"/>
          </p:nvPr>
        </p:nvSpPr>
        <p:spPr/>
        <p:txBody>
          <a:bodyPr/>
          <a:lstStyle>
            <a:lvl1pPr>
              <a:defRPr/>
            </a:lvl1pPr>
          </a:lstStyle>
          <a:p>
            <a:endParaRPr lang="de-DE" altLang="de-DE"/>
          </a:p>
        </p:txBody>
      </p:sp>
      <p:sp>
        <p:nvSpPr>
          <p:cNvPr id="7" name="Foliennummernplatzhalter 6"/>
          <p:cNvSpPr>
            <a:spLocks noGrp="1"/>
          </p:cNvSpPr>
          <p:nvPr>
            <p:ph type="sldNum" sz="quarter" idx="12"/>
          </p:nvPr>
        </p:nvSpPr>
        <p:spPr/>
        <p:txBody>
          <a:bodyPr/>
          <a:lstStyle>
            <a:lvl1pPr>
              <a:defRPr/>
            </a:lvl1pPr>
          </a:lstStyle>
          <a:p>
            <a:fld id="{77D36556-8641-496E-A923-0E6F8312C474}" type="slidenum">
              <a:rPr lang="de-DE" altLang="de-DE"/>
              <a:pPr/>
              <a:t>‹Nr.›</a:t>
            </a:fld>
            <a:endParaRPr lang="de-DE" altLang="de-DE"/>
          </a:p>
        </p:txBody>
      </p:sp>
    </p:spTree>
    <p:extLst>
      <p:ext uri="{BB962C8B-B14F-4D97-AF65-F5344CB8AC3E}">
        <p14:creationId xmlns:p14="http://schemas.microsoft.com/office/powerpoint/2010/main" val="1439566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CH"/>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CH"/>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endParaRPr lang="de-DE" altLang="de-DE"/>
          </a:p>
        </p:txBody>
      </p:sp>
      <p:sp>
        <p:nvSpPr>
          <p:cNvPr id="6" name="Fußzeilenplatzhalter 5"/>
          <p:cNvSpPr>
            <a:spLocks noGrp="1"/>
          </p:cNvSpPr>
          <p:nvPr>
            <p:ph type="ftr" sz="quarter" idx="11"/>
          </p:nvPr>
        </p:nvSpPr>
        <p:spPr/>
        <p:txBody>
          <a:bodyPr/>
          <a:lstStyle>
            <a:lvl1pPr>
              <a:defRPr/>
            </a:lvl1pPr>
          </a:lstStyle>
          <a:p>
            <a:endParaRPr lang="de-DE" altLang="de-DE"/>
          </a:p>
        </p:txBody>
      </p:sp>
      <p:sp>
        <p:nvSpPr>
          <p:cNvPr id="7" name="Foliennummernplatzhalter 6"/>
          <p:cNvSpPr>
            <a:spLocks noGrp="1"/>
          </p:cNvSpPr>
          <p:nvPr>
            <p:ph type="sldNum" sz="quarter" idx="12"/>
          </p:nvPr>
        </p:nvSpPr>
        <p:spPr/>
        <p:txBody>
          <a:bodyPr/>
          <a:lstStyle>
            <a:lvl1pPr>
              <a:defRPr/>
            </a:lvl1pPr>
          </a:lstStyle>
          <a:p>
            <a:fld id="{19D52817-EF36-45F7-B19F-F43CE14C70EF}" type="slidenum">
              <a:rPr lang="de-DE" altLang="de-DE"/>
              <a:pPr/>
              <a:t>‹Nr.›</a:t>
            </a:fld>
            <a:endParaRPr lang="de-DE" altLang="de-DE"/>
          </a:p>
        </p:txBody>
      </p:sp>
    </p:spTree>
    <p:extLst>
      <p:ext uri="{BB962C8B-B14F-4D97-AF65-F5344CB8AC3E}">
        <p14:creationId xmlns:p14="http://schemas.microsoft.com/office/powerpoint/2010/main" val="1273837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3000" r="-3000"/>
          </a:stretch>
        </a:blipFill>
        <a:effectLst/>
      </p:bgPr>
    </p:bg>
    <p:spTree>
      <p:nvGrpSpPr>
        <p:cNvPr id="1" name=""/>
        <p:cNvGrpSpPr/>
        <p:nvPr/>
      </p:nvGrpSpPr>
      <p:grpSpPr>
        <a:xfrm>
          <a:off x="0" y="0"/>
          <a:ext cx="0" cy="0"/>
          <a:chOff x="0" y="0"/>
          <a:chExt cx="0" cy="0"/>
        </a:xfrm>
      </p:grpSpPr>
      <p:grpSp>
        <p:nvGrpSpPr>
          <p:cNvPr id="387075" name="Group 3"/>
          <p:cNvGrpSpPr>
            <a:grpSpLocks/>
          </p:cNvGrpSpPr>
          <p:nvPr/>
        </p:nvGrpSpPr>
        <p:grpSpPr bwMode="auto">
          <a:xfrm>
            <a:off x="0" y="0"/>
            <a:ext cx="9144000" cy="6858000"/>
            <a:chOff x="0" y="0"/>
            <a:chExt cx="5760" cy="4320"/>
          </a:xfrm>
        </p:grpSpPr>
        <p:sp>
          <p:nvSpPr>
            <p:cNvPr id="387076" name="Freeform 4"/>
            <p:cNvSpPr>
              <a:spLocks/>
            </p:cNvSpPr>
            <p:nvPr/>
          </p:nvSpPr>
          <p:spPr bwMode="hidden">
            <a:xfrm>
              <a:off x="0" y="3072"/>
              <a:ext cx="5760" cy="1248"/>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77" name="Freeform 5"/>
            <p:cNvSpPr>
              <a:spLocks/>
            </p:cNvSpPr>
            <p:nvPr/>
          </p:nvSpPr>
          <p:spPr bwMode="hidden">
            <a:xfrm>
              <a:off x="0" y="0"/>
              <a:ext cx="5760" cy="3072"/>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amma/>
                    <a:shade val="46275"/>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7078" name="Freeform 6"/>
          <p:cNvSpPr>
            <a:spLocks/>
          </p:cNvSpPr>
          <p:nvPr/>
        </p:nvSpPr>
        <p:spPr bwMode="hidden">
          <a:xfrm>
            <a:off x="6248400" y="6262688"/>
            <a:ext cx="2895600" cy="609600"/>
          </a:xfrm>
          <a:custGeom>
            <a:avLst/>
            <a:gdLst>
              <a:gd name="T0" fmla="*/ 5748 w 5748"/>
              <a:gd name="T1" fmla="*/ 246 h 246"/>
              <a:gd name="T2" fmla="*/ 0 w 5748"/>
              <a:gd name="T3" fmla="*/ 246 h 246"/>
              <a:gd name="T4" fmla="*/ 0 w 5748"/>
              <a:gd name="T5" fmla="*/ 0 h 246"/>
              <a:gd name="T6" fmla="*/ 5748 w 5748"/>
              <a:gd name="T7" fmla="*/ 0 h 246"/>
              <a:gd name="T8" fmla="*/ 5748 w 5748"/>
              <a:gd name="T9" fmla="*/ 246 h 246"/>
              <a:gd name="T10" fmla="*/ 5748 w 5748"/>
              <a:gd name="T11" fmla="*/ 246 h 246"/>
            </a:gdLst>
            <a:ahLst/>
            <a:cxnLst>
              <a:cxn ang="0">
                <a:pos x="T0" y="T1"/>
              </a:cxn>
              <a:cxn ang="0">
                <a:pos x="T2" y="T3"/>
              </a:cxn>
              <a:cxn ang="0">
                <a:pos x="T4" y="T5"/>
              </a:cxn>
              <a:cxn ang="0">
                <a:pos x="T6" y="T7"/>
              </a:cxn>
              <a:cxn ang="0">
                <a:pos x="T8" y="T9"/>
              </a:cxn>
              <a:cxn ang="0">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nvGrpSpPr>
          <p:cNvPr id="387079" name="Group 7"/>
          <p:cNvGrpSpPr>
            <a:grpSpLocks/>
          </p:cNvGrpSpPr>
          <p:nvPr/>
        </p:nvGrpSpPr>
        <p:grpSpPr bwMode="auto">
          <a:xfrm>
            <a:off x="0" y="6019800"/>
            <a:ext cx="7848600" cy="857250"/>
            <a:chOff x="0" y="3792"/>
            <a:chExt cx="4944" cy="540"/>
          </a:xfrm>
        </p:grpSpPr>
        <p:sp>
          <p:nvSpPr>
            <p:cNvPr id="387080" name="Freeform 8"/>
            <p:cNvSpPr>
              <a:spLocks/>
            </p:cNvSpPr>
            <p:nvPr userDrawn="1"/>
          </p:nvSpPr>
          <p:spPr bwMode="ltGray">
            <a:xfrm>
              <a:off x="1488" y="3792"/>
              <a:ext cx="3240" cy="536"/>
            </a:xfrm>
            <a:custGeom>
              <a:avLst/>
              <a:gdLst>
                <a:gd name="T0" fmla="*/ 3132 w 3240"/>
                <a:gd name="T1" fmla="*/ 469 h 536"/>
                <a:gd name="T2" fmla="*/ 2995 w 3240"/>
                <a:gd name="T3" fmla="*/ 395 h 536"/>
                <a:gd name="T4" fmla="*/ 2911 w 3240"/>
                <a:gd name="T5" fmla="*/ 375 h 536"/>
                <a:gd name="T6" fmla="*/ 2678 w 3240"/>
                <a:gd name="T7" fmla="*/ 228 h 536"/>
                <a:gd name="T8" fmla="*/ 2553 w 3240"/>
                <a:gd name="T9" fmla="*/ 74 h 536"/>
                <a:gd name="T10" fmla="*/ 2457 w 3240"/>
                <a:gd name="T11" fmla="*/ 7 h 536"/>
                <a:gd name="T12" fmla="*/ 2403 w 3240"/>
                <a:gd name="T13" fmla="*/ 47 h 536"/>
                <a:gd name="T14" fmla="*/ 2289 w 3240"/>
                <a:gd name="T15" fmla="*/ 74 h 536"/>
                <a:gd name="T16" fmla="*/ 2134 w 3240"/>
                <a:gd name="T17" fmla="*/ 74 h 536"/>
                <a:gd name="T18" fmla="*/ 2044 w 3240"/>
                <a:gd name="T19" fmla="*/ 128 h 536"/>
                <a:gd name="T20" fmla="*/ 1775 w 3240"/>
                <a:gd name="T21" fmla="*/ 222 h 536"/>
                <a:gd name="T22" fmla="*/ 1602 w 3240"/>
                <a:gd name="T23" fmla="*/ 181 h 536"/>
                <a:gd name="T24" fmla="*/ 1560 w 3240"/>
                <a:gd name="T25" fmla="*/ 101 h 536"/>
                <a:gd name="T26" fmla="*/ 1542 w 3240"/>
                <a:gd name="T27" fmla="*/ 87 h 536"/>
                <a:gd name="T28" fmla="*/ 1446 w 3240"/>
                <a:gd name="T29" fmla="*/ 60 h 536"/>
                <a:gd name="T30" fmla="*/ 1375 w 3240"/>
                <a:gd name="T31" fmla="*/ 74 h 536"/>
                <a:gd name="T32" fmla="*/ 1309 w 3240"/>
                <a:gd name="T33" fmla="*/ 87 h 536"/>
                <a:gd name="T34" fmla="*/ 1243 w 3240"/>
                <a:gd name="T35" fmla="*/ 13 h 536"/>
                <a:gd name="T36" fmla="*/ 1225 w 3240"/>
                <a:gd name="T37" fmla="*/ 0 h 536"/>
                <a:gd name="T38" fmla="*/ 1189 w 3240"/>
                <a:gd name="T39" fmla="*/ 0 h 536"/>
                <a:gd name="T40" fmla="*/ 1106 w 3240"/>
                <a:gd name="T41" fmla="*/ 34 h 536"/>
                <a:gd name="T42" fmla="*/ 1106 w 3240"/>
                <a:gd name="T43" fmla="*/ 34 h 536"/>
                <a:gd name="T44" fmla="*/ 1094 w 3240"/>
                <a:gd name="T45" fmla="*/ 40 h 536"/>
                <a:gd name="T46" fmla="*/ 1070 w 3240"/>
                <a:gd name="T47" fmla="*/ 54 h 536"/>
                <a:gd name="T48" fmla="*/ 1034 w 3240"/>
                <a:gd name="T49" fmla="*/ 74 h 536"/>
                <a:gd name="T50" fmla="*/ 1004 w 3240"/>
                <a:gd name="T51" fmla="*/ 74 h 536"/>
                <a:gd name="T52" fmla="*/ 986 w 3240"/>
                <a:gd name="T53" fmla="*/ 74 h 536"/>
                <a:gd name="T54" fmla="*/ 956 w 3240"/>
                <a:gd name="T55" fmla="*/ 81 h 536"/>
                <a:gd name="T56" fmla="*/ 920 w 3240"/>
                <a:gd name="T57" fmla="*/ 94 h 536"/>
                <a:gd name="T58" fmla="*/ 884 w 3240"/>
                <a:gd name="T59" fmla="*/ 107 h 536"/>
                <a:gd name="T60" fmla="*/ 843 w 3240"/>
                <a:gd name="T61" fmla="*/ 128 h 536"/>
                <a:gd name="T62" fmla="*/ 813 w 3240"/>
                <a:gd name="T63" fmla="*/ 141 h 536"/>
                <a:gd name="T64" fmla="*/ 789 w 3240"/>
                <a:gd name="T65" fmla="*/ 148 h 536"/>
                <a:gd name="T66" fmla="*/ 783 w 3240"/>
                <a:gd name="T67" fmla="*/ 154 h 536"/>
                <a:gd name="T68" fmla="*/ 556 w 3240"/>
                <a:gd name="T69" fmla="*/ 228 h 536"/>
                <a:gd name="T70" fmla="*/ 394 w 3240"/>
                <a:gd name="T71" fmla="*/ 294 h 536"/>
                <a:gd name="T72" fmla="*/ 107 w 3240"/>
                <a:gd name="T73" fmla="*/ 462 h 536"/>
                <a:gd name="T74" fmla="*/ 0 w 3240"/>
                <a:gd name="T75" fmla="*/ 536 h 536"/>
                <a:gd name="T76" fmla="*/ 3240 w 3240"/>
                <a:gd name="T77" fmla="*/ 536 h 536"/>
                <a:gd name="T78" fmla="*/ 3132 w 3240"/>
                <a:gd name="T79" fmla="*/ 469 h 536"/>
                <a:gd name="T80" fmla="*/ 3132 w 3240"/>
                <a:gd name="T81" fmla="*/ 469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close/>
                </a:path>
              </a:pathLst>
            </a:custGeom>
            <a:gradFill rotWithShape="0">
              <a:gsLst>
                <a:gs pos="0">
                  <a:schemeClr val="bg2">
                    <a:gamma/>
                    <a:tint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nvGrpSpPr>
            <p:cNvPr id="387081" name="Group 9"/>
            <p:cNvGrpSpPr>
              <a:grpSpLocks/>
            </p:cNvGrpSpPr>
            <p:nvPr userDrawn="1"/>
          </p:nvGrpSpPr>
          <p:grpSpPr bwMode="auto">
            <a:xfrm>
              <a:off x="2486" y="3792"/>
              <a:ext cx="2458" cy="540"/>
              <a:chOff x="2486" y="3792"/>
              <a:chExt cx="2458" cy="540"/>
            </a:xfrm>
          </p:grpSpPr>
          <p:sp>
            <p:nvSpPr>
              <p:cNvPr id="387082" name="Freeform 10"/>
              <p:cNvSpPr>
                <a:spLocks/>
              </p:cNvSpPr>
              <p:nvPr userDrawn="1"/>
            </p:nvSpPr>
            <p:spPr bwMode="ltGray">
              <a:xfrm>
                <a:off x="3948" y="3799"/>
                <a:ext cx="996" cy="533"/>
              </a:xfrm>
              <a:custGeom>
                <a:avLst/>
                <a:gdLst>
                  <a:gd name="T0" fmla="*/ 636 w 996"/>
                  <a:gd name="T1" fmla="*/ 373 h 533"/>
                  <a:gd name="T2" fmla="*/ 495 w 996"/>
                  <a:gd name="T3" fmla="*/ 370 h 533"/>
                  <a:gd name="T4" fmla="*/ 280 w 996"/>
                  <a:gd name="T5" fmla="*/ 249 h 533"/>
                  <a:gd name="T6" fmla="*/ 127 w 996"/>
                  <a:gd name="T7" fmla="*/ 66 h 533"/>
                  <a:gd name="T8" fmla="*/ 0 w 996"/>
                  <a:gd name="T9" fmla="*/ 0 h 533"/>
                  <a:gd name="T10" fmla="*/ 22 w 996"/>
                  <a:gd name="T11" fmla="*/ 26 h 533"/>
                  <a:gd name="T12" fmla="*/ 0 w 996"/>
                  <a:gd name="T13" fmla="*/ 65 h 533"/>
                  <a:gd name="T14" fmla="*/ 30 w 996"/>
                  <a:gd name="T15" fmla="*/ 119 h 533"/>
                  <a:gd name="T16" fmla="*/ 75 w 996"/>
                  <a:gd name="T17" fmla="*/ 243 h 533"/>
                  <a:gd name="T18" fmla="*/ 45 w 996"/>
                  <a:gd name="T19" fmla="*/ 422 h 533"/>
                  <a:gd name="T20" fmla="*/ 200 w 996"/>
                  <a:gd name="T21" fmla="*/ 329 h 533"/>
                  <a:gd name="T22" fmla="*/ 612 w 996"/>
                  <a:gd name="T23" fmla="*/ 533 h 533"/>
                  <a:gd name="T24" fmla="*/ 996 w 996"/>
                  <a:gd name="T25" fmla="*/ 529 h 533"/>
                  <a:gd name="T26" fmla="*/ 828 w 996"/>
                  <a:gd name="T27" fmla="*/ 473 h 533"/>
                  <a:gd name="T28" fmla="*/ 636 w 996"/>
                  <a:gd name="T29" fmla="*/ 373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83" name="Freeform 11"/>
              <p:cNvSpPr>
                <a:spLocks/>
              </p:cNvSpPr>
              <p:nvPr userDrawn="1"/>
            </p:nvSpPr>
            <p:spPr bwMode="ltGray">
              <a:xfrm>
                <a:off x="2677" y="3792"/>
                <a:ext cx="186" cy="395"/>
              </a:xfrm>
              <a:custGeom>
                <a:avLst/>
                <a:gdLst>
                  <a:gd name="T0" fmla="*/ 36 w 186"/>
                  <a:gd name="T1" fmla="*/ 0 h 353"/>
                  <a:gd name="T2" fmla="*/ 54 w 186"/>
                  <a:gd name="T3" fmla="*/ 18 h 353"/>
                  <a:gd name="T4" fmla="*/ 24 w 186"/>
                  <a:gd name="T5" fmla="*/ 30 h 353"/>
                  <a:gd name="T6" fmla="*/ 18 w 186"/>
                  <a:gd name="T7" fmla="*/ 66 h 353"/>
                  <a:gd name="T8" fmla="*/ 42 w 186"/>
                  <a:gd name="T9" fmla="*/ 114 h 353"/>
                  <a:gd name="T10" fmla="*/ 48 w 186"/>
                  <a:gd name="T11" fmla="*/ 162 h 353"/>
                  <a:gd name="T12" fmla="*/ 0 w 186"/>
                  <a:gd name="T13" fmla="*/ 353 h 353"/>
                  <a:gd name="T14" fmla="*/ 54 w 186"/>
                  <a:gd name="T15" fmla="*/ 233 h 353"/>
                  <a:gd name="T16" fmla="*/ 84 w 186"/>
                  <a:gd name="T17" fmla="*/ 216 h 353"/>
                  <a:gd name="T18" fmla="*/ 126 w 186"/>
                  <a:gd name="T19" fmla="*/ 126 h 353"/>
                  <a:gd name="T20" fmla="*/ 144 w 186"/>
                  <a:gd name="T21" fmla="*/ 120 h 353"/>
                  <a:gd name="T22" fmla="*/ 144 w 186"/>
                  <a:gd name="T23" fmla="*/ 90 h 353"/>
                  <a:gd name="T24" fmla="*/ 186 w 186"/>
                  <a:gd name="T25" fmla="*/ 66 h 353"/>
                  <a:gd name="T26" fmla="*/ 162 w 186"/>
                  <a:gd name="T27" fmla="*/ 60 h 353"/>
                  <a:gd name="T28" fmla="*/ 36 w 186"/>
                  <a:gd name="T29" fmla="*/ 0 h 353"/>
                  <a:gd name="T30" fmla="*/ 36 w 186"/>
                  <a:gd name="T31" fmla="*/ 0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84" name="Freeform 12"/>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85" name="Freeform 13"/>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6 h 66"/>
                  <a:gd name="T8" fmla="*/ 6 w 155"/>
                  <a:gd name="T9" fmla="*/ 18 h 66"/>
                  <a:gd name="T10" fmla="*/ 0 w 155"/>
                  <a:gd name="T11" fmla="*/ 24 h 66"/>
                  <a:gd name="T12" fmla="*/ 78 w 155"/>
                  <a:gd name="T13" fmla="*/ 60 h 66"/>
                  <a:gd name="T14" fmla="*/ 96 w 155"/>
                  <a:gd name="T15" fmla="*/ 42 h 66"/>
                  <a:gd name="T16" fmla="*/ 155 w 155"/>
                  <a:gd name="T17" fmla="*/ 66 h 66"/>
                  <a:gd name="T18" fmla="*/ 126 w 155"/>
                  <a:gd name="T19" fmla="*/ 24 h 66"/>
                  <a:gd name="T20" fmla="*/ 149 w 155"/>
                  <a:gd name="T21" fmla="*/ 0 h 66"/>
                  <a:gd name="T22" fmla="*/ 114 w 155"/>
                  <a:gd name="T23" fmla="*/ 0 h 66"/>
                  <a:gd name="T24" fmla="*/ 114 w 155"/>
                  <a:gd name="T25"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86" name="Freeform 14"/>
              <p:cNvSpPr>
                <a:spLocks/>
              </p:cNvSpPr>
              <p:nvPr userDrawn="1"/>
            </p:nvSpPr>
            <p:spPr bwMode="ltGray">
              <a:xfrm>
                <a:off x="2486" y="3859"/>
                <a:ext cx="42" cy="81"/>
              </a:xfrm>
              <a:custGeom>
                <a:avLst/>
                <a:gdLst>
                  <a:gd name="T0" fmla="*/ 6 w 42"/>
                  <a:gd name="T1" fmla="*/ 36 h 72"/>
                  <a:gd name="T2" fmla="*/ 0 w 42"/>
                  <a:gd name="T3" fmla="*/ 18 h 72"/>
                  <a:gd name="T4" fmla="*/ 12 w 42"/>
                  <a:gd name="T5" fmla="*/ 6 h 72"/>
                  <a:gd name="T6" fmla="*/ 0 w 42"/>
                  <a:gd name="T7" fmla="*/ 6 h 72"/>
                  <a:gd name="T8" fmla="*/ 12 w 42"/>
                  <a:gd name="T9" fmla="*/ 6 h 72"/>
                  <a:gd name="T10" fmla="*/ 24 w 42"/>
                  <a:gd name="T11" fmla="*/ 6 h 72"/>
                  <a:gd name="T12" fmla="*/ 36 w 42"/>
                  <a:gd name="T13" fmla="*/ 6 h 72"/>
                  <a:gd name="T14" fmla="*/ 42 w 42"/>
                  <a:gd name="T15" fmla="*/ 0 h 72"/>
                  <a:gd name="T16" fmla="*/ 30 w 42"/>
                  <a:gd name="T17" fmla="*/ 18 h 72"/>
                  <a:gd name="T18" fmla="*/ 42 w 42"/>
                  <a:gd name="T19" fmla="*/ 48 h 72"/>
                  <a:gd name="T20" fmla="*/ 12 w 42"/>
                  <a:gd name="T21" fmla="*/ 72 h 72"/>
                  <a:gd name="T22" fmla="*/ 6 w 42"/>
                  <a:gd name="T23" fmla="*/ 36 h 72"/>
                  <a:gd name="T24" fmla="*/ 6 w 42"/>
                  <a:gd name="T25" fmla="*/ 3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7087" name="Freeform 15"/>
            <p:cNvSpPr>
              <a:spLocks/>
            </p:cNvSpPr>
            <p:nvPr userDrawn="1"/>
          </p:nvSpPr>
          <p:spPr bwMode="ltGray">
            <a:xfrm>
              <a:off x="0" y="3792"/>
              <a:ext cx="3976" cy="535"/>
            </a:xfrm>
            <a:custGeom>
              <a:avLst/>
              <a:gdLst>
                <a:gd name="T0" fmla="*/ 3976 w 3976"/>
                <a:gd name="T1" fmla="*/ 527 h 527"/>
                <a:gd name="T2" fmla="*/ 3970 w 3976"/>
                <a:gd name="T3" fmla="*/ 527 h 527"/>
                <a:gd name="T4" fmla="*/ 3844 w 3976"/>
                <a:gd name="T5" fmla="*/ 509 h 527"/>
                <a:gd name="T6" fmla="*/ 2487 w 3976"/>
                <a:gd name="T7" fmla="*/ 305 h 527"/>
                <a:gd name="T8" fmla="*/ 2039 w 3976"/>
                <a:gd name="T9" fmla="*/ 36 h 527"/>
                <a:gd name="T10" fmla="*/ 1907 w 3976"/>
                <a:gd name="T11" fmla="*/ 24 h 527"/>
                <a:gd name="T12" fmla="*/ 1883 w 3976"/>
                <a:gd name="T13" fmla="*/ 54 h 527"/>
                <a:gd name="T14" fmla="*/ 1859 w 3976"/>
                <a:gd name="T15" fmla="*/ 54 h 527"/>
                <a:gd name="T16" fmla="*/ 1830 w 3976"/>
                <a:gd name="T17" fmla="*/ 30 h 527"/>
                <a:gd name="T18" fmla="*/ 1704 w 3976"/>
                <a:gd name="T19" fmla="*/ 102 h 527"/>
                <a:gd name="T20" fmla="*/ 1608 w 3976"/>
                <a:gd name="T21" fmla="*/ 126 h 527"/>
                <a:gd name="T22" fmla="*/ 1561 w 3976"/>
                <a:gd name="T23" fmla="*/ 132 h 527"/>
                <a:gd name="T24" fmla="*/ 1495 w 3976"/>
                <a:gd name="T25" fmla="*/ 102 h 527"/>
                <a:gd name="T26" fmla="*/ 1357 w 3976"/>
                <a:gd name="T27" fmla="*/ 126 h 527"/>
                <a:gd name="T28" fmla="*/ 1285 w 3976"/>
                <a:gd name="T29" fmla="*/ 24 h 527"/>
                <a:gd name="T30" fmla="*/ 1280 w 3976"/>
                <a:gd name="T31" fmla="*/ 18 h 527"/>
                <a:gd name="T32" fmla="*/ 1262 w 3976"/>
                <a:gd name="T33" fmla="*/ 12 h 527"/>
                <a:gd name="T34" fmla="*/ 1238 w 3976"/>
                <a:gd name="T35" fmla="*/ 6 h 527"/>
                <a:gd name="T36" fmla="*/ 1220 w 3976"/>
                <a:gd name="T37" fmla="*/ 0 h 527"/>
                <a:gd name="T38" fmla="*/ 1196 w 3976"/>
                <a:gd name="T39" fmla="*/ 0 h 527"/>
                <a:gd name="T40" fmla="*/ 1166 w 3976"/>
                <a:gd name="T41" fmla="*/ 0 h 527"/>
                <a:gd name="T42" fmla="*/ 1142 w 3976"/>
                <a:gd name="T43" fmla="*/ 0 h 527"/>
                <a:gd name="T44" fmla="*/ 1136 w 3976"/>
                <a:gd name="T45" fmla="*/ 0 h 527"/>
                <a:gd name="T46" fmla="*/ 1130 w 3976"/>
                <a:gd name="T47" fmla="*/ 0 h 527"/>
                <a:gd name="T48" fmla="*/ 1124 w 3976"/>
                <a:gd name="T49" fmla="*/ 6 h 527"/>
                <a:gd name="T50" fmla="*/ 1118 w 3976"/>
                <a:gd name="T51" fmla="*/ 12 h 527"/>
                <a:gd name="T52" fmla="*/ 1100 w 3976"/>
                <a:gd name="T53" fmla="*/ 18 h 527"/>
                <a:gd name="T54" fmla="*/ 1088 w 3976"/>
                <a:gd name="T55" fmla="*/ 18 h 527"/>
                <a:gd name="T56" fmla="*/ 1070 w 3976"/>
                <a:gd name="T57" fmla="*/ 24 h 527"/>
                <a:gd name="T58" fmla="*/ 1052 w 3976"/>
                <a:gd name="T59" fmla="*/ 30 h 527"/>
                <a:gd name="T60" fmla="*/ 1034 w 3976"/>
                <a:gd name="T61" fmla="*/ 36 h 527"/>
                <a:gd name="T62" fmla="*/ 1028 w 3976"/>
                <a:gd name="T63" fmla="*/ 42 h 527"/>
                <a:gd name="T64" fmla="*/ 969 w 3976"/>
                <a:gd name="T65" fmla="*/ 60 h 527"/>
                <a:gd name="T66" fmla="*/ 921 w 3976"/>
                <a:gd name="T67" fmla="*/ 72 h 527"/>
                <a:gd name="T68" fmla="*/ 855 w 3976"/>
                <a:gd name="T69" fmla="*/ 48 h 527"/>
                <a:gd name="T70" fmla="*/ 825 w 3976"/>
                <a:gd name="T71" fmla="*/ 48 h 527"/>
                <a:gd name="T72" fmla="*/ 759 w 3976"/>
                <a:gd name="T73" fmla="*/ 72 h 527"/>
                <a:gd name="T74" fmla="*/ 735 w 3976"/>
                <a:gd name="T75" fmla="*/ 72 h 527"/>
                <a:gd name="T76" fmla="*/ 706 w 3976"/>
                <a:gd name="T77" fmla="*/ 60 h 527"/>
                <a:gd name="T78" fmla="*/ 640 w 3976"/>
                <a:gd name="T79" fmla="*/ 60 h 527"/>
                <a:gd name="T80" fmla="*/ 544 w 3976"/>
                <a:gd name="T81" fmla="*/ 72 h 527"/>
                <a:gd name="T82" fmla="*/ 389 w 3976"/>
                <a:gd name="T83" fmla="*/ 18 h 527"/>
                <a:gd name="T84" fmla="*/ 323 w 3976"/>
                <a:gd name="T85" fmla="*/ 60 h 527"/>
                <a:gd name="T86" fmla="*/ 317 w 3976"/>
                <a:gd name="T87" fmla="*/ 60 h 527"/>
                <a:gd name="T88" fmla="*/ 305 w 3976"/>
                <a:gd name="T89" fmla="*/ 72 h 527"/>
                <a:gd name="T90" fmla="*/ 287 w 3976"/>
                <a:gd name="T91" fmla="*/ 78 h 527"/>
                <a:gd name="T92" fmla="*/ 263 w 3976"/>
                <a:gd name="T93" fmla="*/ 90 h 527"/>
                <a:gd name="T94" fmla="*/ 203 w 3976"/>
                <a:gd name="T95" fmla="*/ 120 h 527"/>
                <a:gd name="T96" fmla="*/ 149 w 3976"/>
                <a:gd name="T97" fmla="*/ 150 h 527"/>
                <a:gd name="T98" fmla="*/ 78 w 3976"/>
                <a:gd name="T99" fmla="*/ 168 h 527"/>
                <a:gd name="T100" fmla="*/ 0 w 3976"/>
                <a:gd name="T101" fmla="*/ 180 h 527"/>
                <a:gd name="T102" fmla="*/ 0 w 3976"/>
                <a:gd name="T103" fmla="*/ 527 h 527"/>
                <a:gd name="T104" fmla="*/ 1010 w 3976"/>
                <a:gd name="T105" fmla="*/ 527 h 527"/>
                <a:gd name="T106" fmla="*/ 3725 w 3976"/>
                <a:gd name="T107" fmla="*/ 527 h 527"/>
                <a:gd name="T108" fmla="*/ 3976 w 3976"/>
                <a:gd name="T109" fmla="*/ 527 h 527"/>
                <a:gd name="T110" fmla="*/ 3976 w 3976"/>
                <a:gd name="T111" fmla="*/ 527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close/>
                </a:path>
              </a:pathLst>
            </a:custGeom>
            <a:gradFill rotWithShape="0">
              <a:gsLst>
                <a:gs pos="0">
                  <a:schemeClr val="bg2">
                    <a:gamma/>
                    <a:tint val="75686"/>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grpSp>
        <p:nvGrpSpPr>
          <p:cNvPr id="387088" name="Group 16"/>
          <p:cNvGrpSpPr>
            <a:grpSpLocks/>
          </p:cNvGrpSpPr>
          <p:nvPr/>
        </p:nvGrpSpPr>
        <p:grpSpPr bwMode="auto">
          <a:xfrm>
            <a:off x="627063" y="6021388"/>
            <a:ext cx="5684837" cy="849312"/>
            <a:chOff x="395" y="3793"/>
            <a:chExt cx="3581" cy="535"/>
          </a:xfrm>
        </p:grpSpPr>
        <p:sp>
          <p:nvSpPr>
            <p:cNvPr id="387089" name="Freeform 17"/>
            <p:cNvSpPr>
              <a:spLocks/>
            </p:cNvSpPr>
            <p:nvPr/>
          </p:nvSpPr>
          <p:spPr bwMode="auto">
            <a:xfrm>
              <a:off x="1196" y="3793"/>
              <a:ext cx="365" cy="291"/>
            </a:xfrm>
            <a:custGeom>
              <a:avLst/>
              <a:gdLst>
                <a:gd name="T0" fmla="*/ 24 w 365"/>
                <a:gd name="T1" fmla="*/ 24 h 287"/>
                <a:gd name="T2" fmla="*/ 0 w 365"/>
                <a:gd name="T3" fmla="*/ 60 h 287"/>
                <a:gd name="T4" fmla="*/ 66 w 365"/>
                <a:gd name="T5" fmla="*/ 108 h 287"/>
                <a:gd name="T6" fmla="*/ 143 w 365"/>
                <a:gd name="T7" fmla="*/ 180 h 287"/>
                <a:gd name="T8" fmla="*/ 191 w 365"/>
                <a:gd name="T9" fmla="*/ 168 h 287"/>
                <a:gd name="T10" fmla="*/ 341 w 365"/>
                <a:gd name="T11" fmla="*/ 287 h 287"/>
                <a:gd name="T12" fmla="*/ 305 w 365"/>
                <a:gd name="T13" fmla="*/ 174 h 287"/>
                <a:gd name="T14" fmla="*/ 365 w 365"/>
                <a:gd name="T15" fmla="*/ 132 h 287"/>
                <a:gd name="T16" fmla="*/ 359 w 365"/>
                <a:gd name="T17" fmla="*/ 126 h 287"/>
                <a:gd name="T18" fmla="*/ 335 w 365"/>
                <a:gd name="T19" fmla="*/ 114 h 287"/>
                <a:gd name="T20" fmla="*/ 299 w 365"/>
                <a:gd name="T21" fmla="*/ 90 h 287"/>
                <a:gd name="T22" fmla="*/ 257 w 365"/>
                <a:gd name="T23" fmla="*/ 72 h 287"/>
                <a:gd name="T24" fmla="*/ 215 w 365"/>
                <a:gd name="T25" fmla="*/ 54 h 287"/>
                <a:gd name="T26" fmla="*/ 173 w 365"/>
                <a:gd name="T27" fmla="*/ 36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0" name="Freeform 18"/>
            <p:cNvSpPr>
              <a:spLocks/>
            </p:cNvSpPr>
            <p:nvPr/>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1" name="Freeform 19"/>
            <p:cNvSpPr>
              <a:spLocks/>
            </p:cNvSpPr>
            <p:nvPr/>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0 h 60"/>
                <a:gd name="T16" fmla="*/ 65 w 71"/>
                <a:gd name="T17" fmla="*/ 42 h 60"/>
                <a:gd name="T18" fmla="*/ 71 w 71"/>
                <a:gd name="T19" fmla="*/ 54 h 60"/>
                <a:gd name="T20" fmla="*/ 71 w 71"/>
                <a:gd name="T21" fmla="*/ 60 h 60"/>
                <a:gd name="T22" fmla="*/ 59 w 71"/>
                <a:gd name="T23" fmla="*/ 54 h 60"/>
                <a:gd name="T24" fmla="*/ 47 w 71"/>
                <a:gd name="T25" fmla="*/ 42 h 60"/>
                <a:gd name="T26" fmla="*/ 23 w 71"/>
                <a:gd name="T27" fmla="*/ 30 h 60"/>
                <a:gd name="T28" fmla="*/ 23 w 71"/>
                <a:gd name="T29" fmla="*/ 36 h 60"/>
                <a:gd name="T30" fmla="*/ 18 w 71"/>
                <a:gd name="T31" fmla="*/ 42 h 60"/>
                <a:gd name="T32" fmla="*/ 12 w 71"/>
                <a:gd name="T33" fmla="*/ 48 h 60"/>
                <a:gd name="T34" fmla="*/ 6 w 71"/>
                <a:gd name="T35" fmla="*/ 48 h 60"/>
                <a:gd name="T36" fmla="*/ 6 w 71"/>
                <a:gd name="T37" fmla="*/ 48 h 60"/>
                <a:gd name="T38" fmla="*/ 6 w 71"/>
                <a:gd name="T39" fmla="*/ 36 h 60"/>
                <a:gd name="T40" fmla="*/ 0 w 71"/>
                <a:gd name="T41" fmla="*/ 18 h 60"/>
                <a:gd name="T42" fmla="*/ 0 w 71"/>
                <a:gd name="T43" fmla="*/ 18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2" name="Freeform 20"/>
            <p:cNvSpPr>
              <a:spLocks/>
            </p:cNvSpPr>
            <p:nvPr/>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4 h 162"/>
                <a:gd name="T10" fmla="*/ 96 w 161"/>
                <a:gd name="T11" fmla="*/ 60 h 162"/>
                <a:gd name="T12" fmla="*/ 102 w 161"/>
                <a:gd name="T13" fmla="*/ 72 h 162"/>
                <a:gd name="T14" fmla="*/ 108 w 161"/>
                <a:gd name="T15" fmla="*/ 84 h 162"/>
                <a:gd name="T16" fmla="*/ 120 w 161"/>
                <a:gd name="T17" fmla="*/ 96 h 162"/>
                <a:gd name="T18" fmla="*/ 143 w 161"/>
                <a:gd name="T19" fmla="*/ 114 h 162"/>
                <a:gd name="T20" fmla="*/ 155 w 161"/>
                <a:gd name="T21" fmla="*/ 138 h 162"/>
                <a:gd name="T22" fmla="*/ 161 w 161"/>
                <a:gd name="T23" fmla="*/ 156 h 162"/>
                <a:gd name="T24" fmla="*/ 161 w 161"/>
                <a:gd name="T25" fmla="*/ 162 h 162"/>
                <a:gd name="T26" fmla="*/ 96 w 161"/>
                <a:gd name="T27" fmla="*/ 102 h 162"/>
                <a:gd name="T28" fmla="*/ 30 w 161"/>
                <a:gd name="T29" fmla="*/ 54 h 162"/>
                <a:gd name="T30" fmla="*/ 0 w 161"/>
                <a:gd name="T31" fmla="*/ 0 h 162"/>
                <a:gd name="T32" fmla="*/ 30 w 161"/>
                <a:gd name="T33" fmla="*/ 0 h 162"/>
                <a:gd name="T34" fmla="*/ 30 w 161"/>
                <a:gd name="T35"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3" name="Freeform 21"/>
            <p:cNvSpPr>
              <a:spLocks/>
            </p:cNvSpPr>
            <p:nvPr/>
          </p:nvSpPr>
          <p:spPr bwMode="auto">
            <a:xfrm>
              <a:off x="706" y="3854"/>
              <a:ext cx="59" cy="61"/>
            </a:xfrm>
            <a:custGeom>
              <a:avLst/>
              <a:gdLst>
                <a:gd name="T0" fmla="*/ 59 w 59"/>
                <a:gd name="T1" fmla="*/ 6 h 60"/>
                <a:gd name="T2" fmla="*/ 41 w 59"/>
                <a:gd name="T3" fmla="*/ 30 h 60"/>
                <a:gd name="T4" fmla="*/ 41 w 59"/>
                <a:gd name="T5" fmla="*/ 36 h 60"/>
                <a:gd name="T6" fmla="*/ 47 w 59"/>
                <a:gd name="T7" fmla="*/ 42 h 60"/>
                <a:gd name="T8" fmla="*/ 53 w 59"/>
                <a:gd name="T9" fmla="*/ 54 h 60"/>
                <a:gd name="T10" fmla="*/ 53 w 59"/>
                <a:gd name="T11" fmla="*/ 60 h 60"/>
                <a:gd name="T12" fmla="*/ 47 w 59"/>
                <a:gd name="T13" fmla="*/ 54 h 60"/>
                <a:gd name="T14" fmla="*/ 35 w 59"/>
                <a:gd name="T15" fmla="*/ 48 h 60"/>
                <a:gd name="T16" fmla="*/ 23 w 59"/>
                <a:gd name="T17" fmla="*/ 36 h 60"/>
                <a:gd name="T18" fmla="*/ 17 w 59"/>
                <a:gd name="T19" fmla="*/ 30 h 60"/>
                <a:gd name="T20" fmla="*/ 0 w 59"/>
                <a:gd name="T21" fmla="*/ 0 h 60"/>
                <a:gd name="T22" fmla="*/ 59 w 59"/>
                <a:gd name="T23" fmla="*/ 6 h 60"/>
                <a:gd name="T24" fmla="*/ 59 w 59"/>
                <a:gd name="T25" fmla="*/ 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4" name="Freeform 22"/>
            <p:cNvSpPr>
              <a:spLocks/>
            </p:cNvSpPr>
            <p:nvPr/>
          </p:nvSpPr>
          <p:spPr bwMode="auto">
            <a:xfrm>
              <a:off x="395" y="3811"/>
              <a:ext cx="245" cy="207"/>
            </a:xfrm>
            <a:custGeom>
              <a:avLst/>
              <a:gdLst>
                <a:gd name="T0" fmla="*/ 233 w 245"/>
                <a:gd name="T1" fmla="*/ 36 h 204"/>
                <a:gd name="T2" fmla="*/ 245 w 245"/>
                <a:gd name="T3" fmla="*/ 42 h 204"/>
                <a:gd name="T4" fmla="*/ 209 w 245"/>
                <a:gd name="T5" fmla="*/ 84 h 204"/>
                <a:gd name="T6" fmla="*/ 143 w 245"/>
                <a:gd name="T7" fmla="*/ 132 h 204"/>
                <a:gd name="T8" fmla="*/ 167 w 245"/>
                <a:gd name="T9" fmla="*/ 156 h 204"/>
                <a:gd name="T10" fmla="*/ 179 w 245"/>
                <a:gd name="T11" fmla="*/ 204 h 204"/>
                <a:gd name="T12" fmla="*/ 77 w 245"/>
                <a:gd name="T13" fmla="*/ 132 h 204"/>
                <a:gd name="T14" fmla="*/ 47 w 245"/>
                <a:gd name="T15" fmla="*/ 84 h 204"/>
                <a:gd name="T16" fmla="*/ 89 w 245"/>
                <a:gd name="T17" fmla="*/ 66 h 204"/>
                <a:gd name="T18" fmla="*/ 59 w 245"/>
                <a:gd name="T19" fmla="*/ 36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6 h 204"/>
                <a:gd name="T50" fmla="*/ 233 w 245"/>
                <a:gd name="T51" fmla="*/ 36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7095" name="Rectangle 23"/>
          <p:cNvSpPr>
            <a:spLocks noGrp="1" noChangeArrowheads="1"/>
          </p:cNvSpPr>
          <p:nvPr>
            <p:ph type="title"/>
          </p:nvPr>
        </p:nvSpPr>
        <p:spPr bwMode="auto">
          <a:xfrm>
            <a:off x="457200" y="2286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de-DE" altLang="de-DE" smtClean="0"/>
              <a:t>Titelmasterformat durch Klicken bearbeiten</a:t>
            </a:r>
          </a:p>
        </p:txBody>
      </p:sp>
      <p:sp>
        <p:nvSpPr>
          <p:cNvPr id="387096" name="Rectangle 24"/>
          <p:cNvSpPr>
            <a:spLocks noGrp="1" noChangeArrowheads="1"/>
          </p:cNvSpPr>
          <p:nvPr>
            <p:ph type="body" idx="1"/>
          </p:nvPr>
        </p:nvSpPr>
        <p:spPr bwMode="auto">
          <a:xfrm>
            <a:off x="457200" y="16002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smtClean="0"/>
              <a:t>Textmasterformate durch Klicken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p>
        </p:txBody>
      </p:sp>
      <p:sp>
        <p:nvSpPr>
          <p:cNvPr id="387097" name="Rectangle 25"/>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000000"/>
                  </a:outerShdw>
                </a:effectLst>
              </a:defRPr>
            </a:lvl1pPr>
          </a:lstStyle>
          <a:p>
            <a:endParaRPr lang="de-DE" altLang="de-DE"/>
          </a:p>
        </p:txBody>
      </p:sp>
      <p:sp>
        <p:nvSpPr>
          <p:cNvPr id="387098" name="Rectangle 26"/>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effectLst>
                  <a:outerShdw blurRad="38100" dist="38100" dir="2700000" algn="tl">
                    <a:srgbClr val="000000"/>
                  </a:outerShdw>
                </a:effectLst>
              </a:defRPr>
            </a:lvl1pPr>
          </a:lstStyle>
          <a:p>
            <a:endParaRPr lang="de-DE" altLang="de-DE"/>
          </a:p>
        </p:txBody>
      </p:sp>
      <p:sp>
        <p:nvSpPr>
          <p:cNvPr id="387099" name="Rectangle 27"/>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000000"/>
                  </a:outerShdw>
                </a:effectLst>
              </a:defRPr>
            </a:lvl1pPr>
          </a:lstStyle>
          <a:p>
            <a:fld id="{DC9EB4DE-ACDA-47F1-AE60-8C37F0BAC671}" type="slidenum">
              <a:rPr lang="de-DE" altLang="de-DE"/>
              <a:pPr/>
              <a:t>‹Nr.›</a:t>
            </a:fld>
            <a:endParaRPr lang="de-DE" altLang="de-DE"/>
          </a:p>
        </p:txBody>
      </p:sp>
    </p:spTree>
  </p:cSld>
  <p:clrMap bg1="dk2" tx1="lt1" bg2="dk1" tx2="lt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Lst>
  <p:txStyles>
    <p:titleStyle>
      <a:lvl1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1" fontAlgn="base" hangingPunct="1">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lr>
          <a:schemeClr val="tx2"/>
        </a:buClr>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lr>
          <a:schemeClr val="tx2"/>
        </a:buClr>
        <a:buChar char="•"/>
        <a:defRPr sz="2000">
          <a:solidFill>
            <a:schemeClr val="tx1"/>
          </a:solidFill>
          <a:latin typeface="+mn-lt"/>
        </a:defRPr>
      </a:lvl5pPr>
      <a:lvl6pPr marL="2514600" indent="-228600" algn="l" rtl="0" eaLnBrk="1" fontAlgn="base" hangingPunct="1">
        <a:spcBef>
          <a:spcPct val="20000"/>
        </a:spcBef>
        <a:spcAft>
          <a:spcPct val="0"/>
        </a:spcAft>
        <a:buClr>
          <a:schemeClr val="tx2"/>
        </a:buClr>
        <a:buChar char="•"/>
        <a:defRPr sz="2000">
          <a:solidFill>
            <a:schemeClr val="tx1"/>
          </a:solidFill>
          <a:latin typeface="+mn-lt"/>
        </a:defRPr>
      </a:lvl6pPr>
      <a:lvl7pPr marL="2971800" indent="-228600" algn="l" rtl="0" eaLnBrk="1" fontAlgn="base" hangingPunct="1">
        <a:spcBef>
          <a:spcPct val="20000"/>
        </a:spcBef>
        <a:spcAft>
          <a:spcPct val="0"/>
        </a:spcAft>
        <a:buClr>
          <a:schemeClr val="tx2"/>
        </a:buClr>
        <a:buChar char="•"/>
        <a:defRPr sz="2000">
          <a:solidFill>
            <a:schemeClr val="tx1"/>
          </a:solidFill>
          <a:latin typeface="+mn-lt"/>
        </a:defRPr>
      </a:lvl7pPr>
      <a:lvl8pPr marL="3429000" indent="-228600" algn="l" rtl="0" eaLnBrk="1" fontAlgn="base" hangingPunct="1">
        <a:spcBef>
          <a:spcPct val="20000"/>
        </a:spcBef>
        <a:spcAft>
          <a:spcPct val="0"/>
        </a:spcAft>
        <a:buClr>
          <a:schemeClr val="tx2"/>
        </a:buClr>
        <a:buChar char="•"/>
        <a:defRPr sz="2000">
          <a:solidFill>
            <a:schemeClr val="tx1"/>
          </a:solidFill>
          <a:latin typeface="+mn-lt"/>
        </a:defRPr>
      </a:lvl8pPr>
      <a:lvl9pPr marL="3886200" indent="-228600" algn="l" rtl="0" eaLnBrk="1" fontAlgn="base" hangingPunct="1">
        <a:spcBef>
          <a:spcPct val="20000"/>
        </a:spcBef>
        <a:spcAft>
          <a:spcPct val="0"/>
        </a:spcAft>
        <a:buClr>
          <a:schemeClr val="tx2"/>
        </a:buClr>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2" name="Rectangle 2"/>
          <p:cNvSpPr>
            <a:spLocks noGrp="1" noChangeArrowheads="1"/>
          </p:cNvSpPr>
          <p:nvPr>
            <p:ph type="ctrTitle"/>
          </p:nvPr>
        </p:nvSpPr>
        <p:spPr>
          <a:xfrm>
            <a:off x="259432" y="809128"/>
            <a:ext cx="8849072" cy="923330"/>
          </a:xfrm>
        </p:spPr>
        <p:txBody>
          <a:bodyPr wrap="square">
            <a:spAutoFit/>
          </a:bodyPr>
          <a:lstStyle/>
          <a:p>
            <a:pPr algn="r"/>
            <a:r>
              <a:rPr lang="de-DE" altLang="de-DE" dirty="0" smtClean="0">
                <a:solidFill>
                  <a:schemeClr val="tx1"/>
                </a:solidFill>
                <a:effectLst/>
                <a:latin typeface="Univers LT Std 47 Cn Lt" pitchFamily="34" charset="0"/>
              </a:rPr>
              <a:t>Rettung der </a:t>
            </a:r>
            <a:r>
              <a:rPr lang="de-DE" altLang="de-DE" dirty="0" err="1" smtClean="0">
                <a:solidFill>
                  <a:schemeClr val="tx1"/>
                </a:solidFill>
                <a:effectLst/>
                <a:latin typeface="Univers LT Std 47 Cn Lt" pitchFamily="34" charset="0"/>
              </a:rPr>
              <a:t>Menscheit</a:t>
            </a:r>
            <a:endParaRPr lang="de-DE" altLang="de-DE" dirty="0">
              <a:solidFill>
                <a:schemeClr val="tx1"/>
              </a:solidFill>
              <a:effectLst/>
              <a:latin typeface="Univers LT Std 47 Cn Lt" pitchFamily="34" charset="0"/>
            </a:endParaRPr>
          </a:p>
        </p:txBody>
      </p:sp>
      <p:sp>
        <p:nvSpPr>
          <p:cNvPr id="409603" name="Rectangle 3"/>
          <p:cNvSpPr>
            <a:spLocks noGrp="1" noChangeArrowheads="1"/>
          </p:cNvSpPr>
          <p:nvPr>
            <p:ph type="subTitle" idx="1"/>
          </p:nvPr>
        </p:nvSpPr>
        <p:spPr>
          <a:xfrm>
            <a:off x="2627784" y="5445224"/>
            <a:ext cx="6336704" cy="904863"/>
          </a:xfrm>
        </p:spPr>
        <p:txBody>
          <a:bodyPr wrap="square">
            <a:spAutoFit/>
          </a:bodyPr>
          <a:lstStyle/>
          <a:p>
            <a:pPr algn="r"/>
            <a:r>
              <a:rPr lang="de-DE" altLang="de-DE" sz="2400" dirty="0" smtClean="0">
                <a:effectLst/>
                <a:latin typeface="Univers LT Std 47 Cn Lt" pitchFamily="34" charset="0"/>
              </a:rPr>
              <a:t>Reihe: In einer ungerechten Welt leben (4/4)</a:t>
            </a:r>
          </a:p>
          <a:p>
            <a:pPr algn="r"/>
            <a:r>
              <a:rPr lang="de-DE" altLang="de-DE" sz="2400" dirty="0">
                <a:effectLst/>
                <a:latin typeface="Univers LT Std 47 Cn Lt" pitchFamily="34" charset="0"/>
              </a:rPr>
              <a:t>a</a:t>
            </a:r>
            <a:r>
              <a:rPr lang="de-DE" altLang="de-DE" sz="2400" dirty="0" smtClean="0">
                <a:effectLst/>
                <a:latin typeface="Univers LT Std 47 Cn Lt" pitchFamily="34" charset="0"/>
              </a:rPr>
              <a:t>m Beispiel der Königin Esther</a:t>
            </a:r>
            <a:endParaRPr lang="de-DE" altLang="de-DE" sz="2400" dirty="0">
              <a:effectLst/>
              <a:latin typeface="Univers LT Std 47 Cn Lt" pitchFamily="34" charset="0"/>
            </a:endParaRPr>
          </a:p>
        </p:txBody>
      </p:sp>
      <p:sp>
        <p:nvSpPr>
          <p:cNvPr id="4" name="Rectangle 3"/>
          <p:cNvSpPr txBox="1">
            <a:spLocks noChangeArrowheads="1"/>
          </p:cNvSpPr>
          <p:nvPr/>
        </p:nvSpPr>
        <p:spPr bwMode="auto">
          <a:xfrm>
            <a:off x="2627784" y="4005064"/>
            <a:ext cx="633670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marL="0" indent="0" algn="ctr" rtl="0" eaLnBrk="1" fontAlgn="base" hangingPunct="1">
              <a:spcBef>
                <a:spcPct val="20000"/>
              </a:spcBef>
              <a:spcAft>
                <a:spcPct val="0"/>
              </a:spcAft>
              <a:buClr>
                <a:schemeClr val="tx2"/>
              </a:buClr>
              <a:buFontTx/>
              <a:buNone/>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lr>
                <a:schemeClr val="tx2"/>
              </a:buClr>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lr>
                <a:schemeClr val="tx2"/>
              </a:buClr>
              <a:buChar char="•"/>
              <a:defRPr sz="2000">
                <a:solidFill>
                  <a:schemeClr val="tx1"/>
                </a:solidFill>
                <a:latin typeface="+mn-lt"/>
              </a:defRPr>
            </a:lvl5pPr>
            <a:lvl6pPr marL="2514600" indent="-228600" algn="l" rtl="0" eaLnBrk="1" fontAlgn="base" hangingPunct="1">
              <a:spcBef>
                <a:spcPct val="20000"/>
              </a:spcBef>
              <a:spcAft>
                <a:spcPct val="0"/>
              </a:spcAft>
              <a:buClr>
                <a:schemeClr val="tx2"/>
              </a:buClr>
              <a:buChar char="•"/>
              <a:defRPr sz="2000">
                <a:solidFill>
                  <a:schemeClr val="tx1"/>
                </a:solidFill>
                <a:latin typeface="+mn-lt"/>
              </a:defRPr>
            </a:lvl6pPr>
            <a:lvl7pPr marL="2971800" indent="-228600" algn="l" rtl="0" eaLnBrk="1" fontAlgn="base" hangingPunct="1">
              <a:spcBef>
                <a:spcPct val="20000"/>
              </a:spcBef>
              <a:spcAft>
                <a:spcPct val="0"/>
              </a:spcAft>
              <a:buClr>
                <a:schemeClr val="tx2"/>
              </a:buClr>
              <a:buChar char="•"/>
              <a:defRPr sz="2000">
                <a:solidFill>
                  <a:schemeClr val="tx1"/>
                </a:solidFill>
                <a:latin typeface="+mn-lt"/>
              </a:defRPr>
            </a:lvl7pPr>
            <a:lvl8pPr marL="3429000" indent="-228600" algn="l" rtl="0" eaLnBrk="1" fontAlgn="base" hangingPunct="1">
              <a:spcBef>
                <a:spcPct val="20000"/>
              </a:spcBef>
              <a:spcAft>
                <a:spcPct val="0"/>
              </a:spcAft>
              <a:buClr>
                <a:schemeClr val="tx2"/>
              </a:buClr>
              <a:buChar char="•"/>
              <a:defRPr sz="2000">
                <a:solidFill>
                  <a:schemeClr val="tx1"/>
                </a:solidFill>
                <a:latin typeface="+mn-lt"/>
              </a:defRPr>
            </a:lvl8pPr>
            <a:lvl9pPr marL="3886200" indent="-228600" algn="l" rtl="0" eaLnBrk="1" fontAlgn="base" hangingPunct="1">
              <a:spcBef>
                <a:spcPct val="20000"/>
              </a:spcBef>
              <a:spcAft>
                <a:spcPct val="0"/>
              </a:spcAft>
              <a:buClr>
                <a:schemeClr val="tx2"/>
              </a:buClr>
              <a:buChar char="•"/>
              <a:defRPr sz="2000">
                <a:solidFill>
                  <a:schemeClr val="tx1"/>
                </a:solidFill>
                <a:latin typeface="+mn-lt"/>
              </a:defRPr>
            </a:lvl9pPr>
          </a:lstStyle>
          <a:p>
            <a:pPr algn="r"/>
            <a:r>
              <a:rPr lang="de-DE" altLang="de-DE" sz="2400" kern="0" dirty="0" smtClean="0">
                <a:effectLst/>
                <a:latin typeface="Univers LT Std 47 Cn Lt" pitchFamily="34" charset="0"/>
              </a:rPr>
              <a:t>Esther 9-10</a:t>
            </a:r>
            <a:endParaRPr lang="de-DE" altLang="de-DE" sz="2400" kern="0" dirty="0">
              <a:effectLst/>
              <a:latin typeface="Univers LT Std 47 Cn Lt" pitchFamily="34" charset="0"/>
            </a:endParaRPr>
          </a:p>
        </p:txBody>
      </p:sp>
    </p:spTree>
    <p:extLst>
      <p:ext uri="{BB962C8B-B14F-4D97-AF65-F5344CB8AC3E}">
        <p14:creationId xmlns:p14="http://schemas.microsoft.com/office/powerpoint/2010/main" val="27677307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55776" y="2852936"/>
            <a:ext cx="6400800" cy="400110"/>
          </a:xfrm>
        </p:spPr>
        <p:txBody>
          <a:bodyPr>
            <a:spAutoFit/>
          </a:bodyPr>
          <a:lstStyle/>
          <a:p>
            <a:pPr algn="r"/>
            <a:r>
              <a:rPr lang="de-CH" altLang="de-DE" sz="2000" dirty="0" smtClean="0">
                <a:effectLst/>
                <a:latin typeface="Univers LT Std 47 Cn Lt" pitchFamily="34" charset="0"/>
              </a:rPr>
              <a:t>Esther 9,16</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2843808" y="116632"/>
            <a:ext cx="6192688" cy="2308324"/>
          </a:xfrm>
        </p:spPr>
        <p:txBody>
          <a:bodyPr wrap="square">
            <a:spAutoFit/>
          </a:bodyPr>
          <a:lstStyle/>
          <a:p>
            <a:pPr algn="r"/>
            <a:r>
              <a:rPr lang="de-CH" altLang="de-DE" sz="3600" dirty="0">
                <a:solidFill>
                  <a:schemeClr val="tx1"/>
                </a:solidFill>
                <a:effectLst/>
                <a:latin typeface="Univers LT Std 47 Cn Lt" pitchFamily="34" charset="0"/>
              </a:rPr>
              <a:t>„Die Juden verschafften sich Ruhe und Sicherheit, aber am </a:t>
            </a:r>
            <a:r>
              <a:rPr lang="de-CH" altLang="de-DE" sz="3600" dirty="0" smtClean="0">
                <a:solidFill>
                  <a:schemeClr val="tx1"/>
                </a:solidFill>
                <a:effectLst/>
                <a:latin typeface="Univers LT Std 47 Cn Lt" pitchFamily="34" charset="0"/>
              </a:rPr>
              <a:t>Besitz</a:t>
            </a:r>
            <a:br>
              <a:rPr lang="de-CH" altLang="de-DE" sz="3600" dirty="0" smtClean="0">
                <a:solidFill>
                  <a:schemeClr val="tx1"/>
                </a:solidFill>
                <a:effectLst/>
                <a:latin typeface="Univers LT Std 47 Cn Lt" pitchFamily="34" charset="0"/>
              </a:rPr>
            </a:br>
            <a:r>
              <a:rPr lang="de-CH" altLang="de-DE" sz="3600" dirty="0" smtClean="0">
                <a:solidFill>
                  <a:schemeClr val="tx1"/>
                </a:solidFill>
                <a:effectLst/>
                <a:latin typeface="Univers LT Std 47 Cn Lt" pitchFamily="34" charset="0"/>
              </a:rPr>
              <a:t>ihrer </a:t>
            </a:r>
            <a:r>
              <a:rPr lang="de-CH" altLang="de-DE" sz="3600" dirty="0">
                <a:solidFill>
                  <a:schemeClr val="tx1"/>
                </a:solidFill>
                <a:effectLst/>
                <a:latin typeface="Univers LT Std 47 Cn Lt" pitchFamily="34" charset="0"/>
              </a:rPr>
              <a:t>Feinde vergriffen sie sich nicht.“</a:t>
            </a:r>
            <a:endParaRPr lang="de-DE" altLang="de-DE" sz="36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8064449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55776" y="4901098"/>
            <a:ext cx="6400800" cy="400110"/>
          </a:xfrm>
        </p:spPr>
        <p:txBody>
          <a:bodyPr>
            <a:spAutoFit/>
          </a:bodyPr>
          <a:lstStyle/>
          <a:p>
            <a:pPr algn="r"/>
            <a:r>
              <a:rPr lang="de-CH" altLang="de-DE" sz="2000" dirty="0" smtClean="0">
                <a:effectLst/>
                <a:latin typeface="Univers LT Std 47 Cn Lt" pitchFamily="34" charset="0"/>
              </a:rPr>
              <a:t>Johannes-Evangelium 5,24</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2843808" y="56813"/>
            <a:ext cx="6192688" cy="4524315"/>
          </a:xfrm>
        </p:spPr>
        <p:txBody>
          <a:bodyPr wrap="square">
            <a:spAutoFit/>
          </a:bodyPr>
          <a:lstStyle/>
          <a:p>
            <a:pPr algn="r"/>
            <a:r>
              <a:rPr lang="de-CH" altLang="de-DE" sz="3600" dirty="0">
                <a:solidFill>
                  <a:schemeClr val="tx1"/>
                </a:solidFill>
                <a:effectLst/>
                <a:latin typeface="Univers LT Std 47 Cn Lt" pitchFamily="34" charset="0"/>
              </a:rPr>
              <a:t>„Alle, die auf mein Wort hören und dem glauben, der mich </a:t>
            </a:r>
            <a:r>
              <a:rPr lang="de-CH" altLang="de-DE" sz="3600" dirty="0" smtClean="0">
                <a:solidFill>
                  <a:schemeClr val="tx1"/>
                </a:solidFill>
                <a:effectLst/>
                <a:latin typeface="Univers LT Std 47 Cn Lt" pitchFamily="34" charset="0"/>
              </a:rPr>
              <a:t>gesandt</a:t>
            </a:r>
            <a:br>
              <a:rPr lang="de-CH" altLang="de-DE" sz="3600" dirty="0" smtClean="0">
                <a:solidFill>
                  <a:schemeClr val="tx1"/>
                </a:solidFill>
                <a:effectLst/>
                <a:latin typeface="Univers LT Std 47 Cn Lt" pitchFamily="34" charset="0"/>
              </a:rPr>
            </a:br>
            <a:r>
              <a:rPr lang="de-CH" altLang="de-DE" sz="3600" dirty="0" smtClean="0">
                <a:solidFill>
                  <a:schemeClr val="tx1"/>
                </a:solidFill>
                <a:effectLst/>
                <a:latin typeface="Univers LT Std 47 Cn Lt" pitchFamily="34" charset="0"/>
              </a:rPr>
              <a:t>hat</a:t>
            </a:r>
            <a:r>
              <a:rPr lang="de-CH" altLang="de-DE" sz="3600" dirty="0">
                <a:solidFill>
                  <a:schemeClr val="tx1"/>
                </a:solidFill>
                <a:effectLst/>
                <a:latin typeface="Univers LT Std 47 Cn Lt" pitchFamily="34" charset="0"/>
              </a:rPr>
              <a:t>, haben das ewige Leben. Sie kommen nicht mehr vor Gottes Gericht; sie haben den </a:t>
            </a:r>
            <a:r>
              <a:rPr lang="de-CH" altLang="de-DE" sz="3600" dirty="0" smtClean="0">
                <a:solidFill>
                  <a:schemeClr val="tx1"/>
                </a:solidFill>
                <a:effectLst/>
                <a:latin typeface="Univers LT Std 47 Cn Lt" pitchFamily="34" charset="0"/>
              </a:rPr>
              <a:t>Tod</a:t>
            </a:r>
            <a:br>
              <a:rPr lang="de-CH" altLang="de-DE" sz="3600" dirty="0" smtClean="0">
                <a:solidFill>
                  <a:schemeClr val="tx1"/>
                </a:solidFill>
                <a:effectLst/>
                <a:latin typeface="Univers LT Std 47 Cn Lt" pitchFamily="34" charset="0"/>
              </a:rPr>
            </a:br>
            <a:r>
              <a:rPr lang="de-CH" altLang="de-DE" sz="3600" dirty="0" smtClean="0">
                <a:solidFill>
                  <a:schemeClr val="tx1"/>
                </a:solidFill>
                <a:effectLst/>
                <a:latin typeface="Univers LT Std 47 Cn Lt" pitchFamily="34" charset="0"/>
              </a:rPr>
              <a:t>schon </a:t>
            </a:r>
            <a:r>
              <a:rPr lang="de-CH" altLang="de-DE" sz="3600" dirty="0">
                <a:solidFill>
                  <a:schemeClr val="tx1"/>
                </a:solidFill>
                <a:effectLst/>
                <a:latin typeface="Univers LT Std 47 Cn Lt" pitchFamily="34" charset="0"/>
              </a:rPr>
              <a:t>hinter sich </a:t>
            </a:r>
            <a:r>
              <a:rPr lang="de-CH" altLang="de-DE" sz="3600" dirty="0" smtClean="0">
                <a:solidFill>
                  <a:schemeClr val="tx1"/>
                </a:solidFill>
                <a:effectLst/>
                <a:latin typeface="Univers LT Std 47 Cn Lt" pitchFamily="34" charset="0"/>
              </a:rPr>
              <a:t>gelassen</a:t>
            </a:r>
            <a:br>
              <a:rPr lang="de-CH" altLang="de-DE" sz="3600" dirty="0" smtClean="0">
                <a:solidFill>
                  <a:schemeClr val="tx1"/>
                </a:solidFill>
                <a:effectLst/>
                <a:latin typeface="Univers LT Std 47 Cn Lt" pitchFamily="34" charset="0"/>
              </a:rPr>
            </a:br>
            <a:r>
              <a:rPr lang="de-CH" altLang="de-DE" sz="3600" dirty="0" smtClean="0">
                <a:solidFill>
                  <a:schemeClr val="tx1"/>
                </a:solidFill>
                <a:effectLst/>
                <a:latin typeface="Univers LT Std 47 Cn Lt" pitchFamily="34" charset="0"/>
              </a:rPr>
              <a:t>und </a:t>
            </a:r>
            <a:r>
              <a:rPr lang="de-CH" altLang="de-DE" sz="3600" dirty="0">
                <a:solidFill>
                  <a:schemeClr val="tx1"/>
                </a:solidFill>
                <a:effectLst/>
                <a:latin typeface="Univers LT Std 47 Cn Lt" pitchFamily="34" charset="0"/>
              </a:rPr>
              <a:t>das </a:t>
            </a:r>
            <a:r>
              <a:rPr lang="de-CH" altLang="de-DE" sz="3600" dirty="0" smtClean="0">
                <a:solidFill>
                  <a:schemeClr val="tx1"/>
                </a:solidFill>
                <a:effectLst/>
                <a:latin typeface="Univers LT Std 47 Cn Lt" pitchFamily="34" charset="0"/>
              </a:rPr>
              <a:t>unvergängliche</a:t>
            </a:r>
            <a:br>
              <a:rPr lang="de-CH" altLang="de-DE" sz="3600" dirty="0" smtClean="0">
                <a:solidFill>
                  <a:schemeClr val="tx1"/>
                </a:solidFill>
                <a:effectLst/>
                <a:latin typeface="Univers LT Std 47 Cn Lt" pitchFamily="34" charset="0"/>
              </a:rPr>
            </a:br>
            <a:r>
              <a:rPr lang="de-CH" altLang="de-DE" sz="3600" dirty="0" smtClean="0">
                <a:solidFill>
                  <a:schemeClr val="tx1"/>
                </a:solidFill>
                <a:effectLst/>
                <a:latin typeface="Univers LT Std 47 Cn Lt" pitchFamily="34" charset="0"/>
              </a:rPr>
              <a:t>Leben </a:t>
            </a:r>
            <a:r>
              <a:rPr lang="de-CH" altLang="de-DE" sz="3600" dirty="0">
                <a:solidFill>
                  <a:schemeClr val="tx1"/>
                </a:solidFill>
                <a:effectLst/>
                <a:latin typeface="Univers LT Std 47 Cn Lt" pitchFamily="34" charset="0"/>
              </a:rPr>
              <a:t>erreicht.“</a:t>
            </a:r>
            <a:endParaRPr lang="de-DE" altLang="de-DE" sz="36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38120601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63688" y="3284984"/>
            <a:ext cx="6400800" cy="400110"/>
          </a:xfrm>
        </p:spPr>
        <p:txBody>
          <a:bodyPr>
            <a:spAutoFit/>
          </a:bodyPr>
          <a:lstStyle/>
          <a:p>
            <a:pPr algn="r"/>
            <a:r>
              <a:rPr lang="de-CH" altLang="de-DE" sz="2000" dirty="0" smtClean="0">
                <a:effectLst/>
                <a:latin typeface="Univers LT Std 47 Cn Lt" pitchFamily="34" charset="0"/>
              </a:rPr>
              <a:t>Jesaja 53,6</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2843808" y="116632"/>
            <a:ext cx="6192688" cy="2862322"/>
          </a:xfrm>
        </p:spPr>
        <p:txBody>
          <a:bodyPr wrap="square">
            <a:spAutoFit/>
          </a:bodyPr>
          <a:lstStyle/>
          <a:p>
            <a:pPr algn="r"/>
            <a:r>
              <a:rPr lang="de-CH" altLang="de-DE" sz="3600" dirty="0">
                <a:solidFill>
                  <a:schemeClr val="tx1"/>
                </a:solidFill>
                <a:effectLst/>
                <a:latin typeface="Univers LT Std 47 Cn Lt" pitchFamily="34" charset="0"/>
              </a:rPr>
              <a:t>„Wir alle waren wie Schafe, die sich verlaufen haben; jeder ging seinen eigenen Weg. Ihm (Jesus) aber hat der Herr unsere ganze Schuld aufgeladen.“</a:t>
            </a:r>
            <a:endParaRPr lang="de-DE" altLang="de-DE" sz="36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41944401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2" name="Rectangle 2"/>
          <p:cNvSpPr>
            <a:spLocks noGrp="1" noChangeArrowheads="1"/>
          </p:cNvSpPr>
          <p:nvPr>
            <p:ph type="ctrTitle"/>
          </p:nvPr>
        </p:nvSpPr>
        <p:spPr>
          <a:xfrm>
            <a:off x="3635896" y="332656"/>
            <a:ext cx="5377630" cy="1631216"/>
          </a:xfrm>
        </p:spPr>
        <p:txBody>
          <a:bodyPr wrap="square">
            <a:spAutoFit/>
          </a:bodyPr>
          <a:lstStyle/>
          <a:p>
            <a:pPr algn="l"/>
            <a:r>
              <a:rPr lang="de-DE" altLang="de-DE" sz="5000" dirty="0" smtClean="0">
                <a:solidFill>
                  <a:schemeClr val="tx1"/>
                </a:solidFill>
                <a:effectLst/>
                <a:latin typeface="Univers LT Std 47 Cn Lt" pitchFamily="34" charset="0"/>
              </a:rPr>
              <a:t>II. </a:t>
            </a:r>
            <a:r>
              <a:rPr lang="de-DE" altLang="de-DE" sz="5000" dirty="0">
                <a:solidFill>
                  <a:schemeClr val="tx1"/>
                </a:solidFill>
                <a:effectLst/>
                <a:latin typeface="Univers LT Std 47 Cn Lt" pitchFamily="34" charset="0"/>
              </a:rPr>
              <a:t>Das jährliche Freudenfest</a:t>
            </a:r>
          </a:p>
        </p:txBody>
      </p:sp>
    </p:spTree>
    <p:extLst>
      <p:ext uri="{BB962C8B-B14F-4D97-AF65-F5344CB8AC3E}">
        <p14:creationId xmlns:p14="http://schemas.microsoft.com/office/powerpoint/2010/main" val="13008111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63688" y="4181018"/>
            <a:ext cx="6400800" cy="400110"/>
          </a:xfrm>
        </p:spPr>
        <p:txBody>
          <a:bodyPr>
            <a:spAutoFit/>
          </a:bodyPr>
          <a:lstStyle/>
          <a:p>
            <a:pPr algn="r"/>
            <a:r>
              <a:rPr lang="de-CH" altLang="de-DE" sz="2000" dirty="0" smtClean="0">
                <a:effectLst/>
                <a:latin typeface="Univers LT Std 47 Cn Lt" pitchFamily="34" charset="0"/>
              </a:rPr>
              <a:t>Esther 9,22</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2843808" y="34746"/>
            <a:ext cx="6192688" cy="3970318"/>
          </a:xfrm>
        </p:spPr>
        <p:txBody>
          <a:bodyPr wrap="square">
            <a:spAutoFit/>
          </a:bodyPr>
          <a:lstStyle/>
          <a:p>
            <a:pPr algn="r"/>
            <a:r>
              <a:rPr lang="de-CH" altLang="de-DE" sz="3600" dirty="0">
                <a:solidFill>
                  <a:schemeClr val="tx1"/>
                </a:solidFill>
                <a:effectLst/>
                <a:latin typeface="Univers LT Std 47 Cn Lt" pitchFamily="34" charset="0"/>
              </a:rPr>
              <a:t>„Zur Erinnerung an die Tage, die ihnen Ruhe und Rettung vor ihren Feinden gebracht hatten, und an den Monat, in dem sich </a:t>
            </a:r>
            <a:r>
              <a:rPr lang="de-CH" altLang="de-DE" sz="3600" dirty="0" smtClean="0">
                <a:solidFill>
                  <a:schemeClr val="tx1"/>
                </a:solidFill>
                <a:effectLst/>
                <a:latin typeface="Univers LT Std 47 Cn Lt" pitchFamily="34" charset="0"/>
              </a:rPr>
              <a:t>ihr</a:t>
            </a:r>
            <a:br>
              <a:rPr lang="de-CH" altLang="de-DE" sz="3600" dirty="0" smtClean="0">
                <a:solidFill>
                  <a:schemeClr val="tx1"/>
                </a:solidFill>
                <a:effectLst/>
                <a:latin typeface="Univers LT Std 47 Cn Lt" pitchFamily="34" charset="0"/>
              </a:rPr>
            </a:br>
            <a:r>
              <a:rPr lang="de-CH" altLang="de-DE" sz="3600" dirty="0" smtClean="0">
                <a:solidFill>
                  <a:schemeClr val="tx1"/>
                </a:solidFill>
                <a:effectLst/>
                <a:latin typeface="Univers LT Std 47 Cn Lt" pitchFamily="34" charset="0"/>
              </a:rPr>
              <a:t>Kummer </a:t>
            </a:r>
            <a:r>
              <a:rPr lang="de-CH" altLang="de-DE" sz="3600" dirty="0">
                <a:solidFill>
                  <a:schemeClr val="tx1"/>
                </a:solidFill>
                <a:effectLst/>
                <a:latin typeface="Univers LT Std 47 Cn Lt" pitchFamily="34" charset="0"/>
              </a:rPr>
              <a:t>in Freude und </a:t>
            </a:r>
            <a:r>
              <a:rPr lang="de-CH" altLang="de-DE" sz="3600" dirty="0" smtClean="0">
                <a:solidFill>
                  <a:schemeClr val="tx1"/>
                </a:solidFill>
                <a:effectLst/>
                <a:latin typeface="Univers LT Std 47 Cn Lt" pitchFamily="34" charset="0"/>
              </a:rPr>
              <a:t>ihre</a:t>
            </a:r>
            <a:br>
              <a:rPr lang="de-CH" altLang="de-DE" sz="3600" dirty="0" smtClean="0">
                <a:solidFill>
                  <a:schemeClr val="tx1"/>
                </a:solidFill>
                <a:effectLst/>
                <a:latin typeface="Univers LT Std 47 Cn Lt" pitchFamily="34" charset="0"/>
              </a:rPr>
            </a:br>
            <a:r>
              <a:rPr lang="de-CH" altLang="de-DE" sz="3600" dirty="0" smtClean="0">
                <a:solidFill>
                  <a:schemeClr val="tx1"/>
                </a:solidFill>
                <a:effectLst/>
                <a:latin typeface="Univers LT Std 47 Cn Lt" pitchFamily="34" charset="0"/>
              </a:rPr>
              <a:t>Trauer </a:t>
            </a:r>
            <a:r>
              <a:rPr lang="de-CH" altLang="de-DE" sz="3600" dirty="0">
                <a:solidFill>
                  <a:schemeClr val="tx1"/>
                </a:solidFill>
                <a:effectLst/>
                <a:latin typeface="Univers LT Std 47 Cn Lt" pitchFamily="34" charset="0"/>
              </a:rPr>
              <a:t>in Jubel </a:t>
            </a:r>
            <a:r>
              <a:rPr lang="de-CH" altLang="de-DE" sz="3600" dirty="0" smtClean="0">
                <a:solidFill>
                  <a:schemeClr val="tx1"/>
                </a:solidFill>
                <a:effectLst/>
                <a:latin typeface="Univers LT Std 47 Cn Lt" pitchFamily="34" charset="0"/>
              </a:rPr>
              <a:t>verwandelt</a:t>
            </a:r>
            <a:br>
              <a:rPr lang="de-CH" altLang="de-DE" sz="3600" dirty="0" smtClean="0">
                <a:solidFill>
                  <a:schemeClr val="tx1"/>
                </a:solidFill>
                <a:effectLst/>
                <a:latin typeface="Univers LT Std 47 Cn Lt" pitchFamily="34" charset="0"/>
              </a:rPr>
            </a:br>
            <a:r>
              <a:rPr lang="de-CH" altLang="de-DE" sz="3600" dirty="0" smtClean="0">
                <a:solidFill>
                  <a:schemeClr val="tx1"/>
                </a:solidFill>
                <a:effectLst/>
                <a:latin typeface="Univers LT Std 47 Cn Lt" pitchFamily="34" charset="0"/>
              </a:rPr>
              <a:t>hatte</a:t>
            </a:r>
            <a:r>
              <a:rPr lang="de-CH" altLang="de-DE" sz="3600" dirty="0">
                <a:solidFill>
                  <a:schemeClr val="tx1"/>
                </a:solidFill>
                <a:effectLst/>
                <a:latin typeface="Univers LT Std 47 Cn Lt" pitchFamily="34" charset="0"/>
              </a:rPr>
              <a:t>.“</a:t>
            </a:r>
            <a:endParaRPr lang="de-DE" altLang="de-DE" sz="36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1484316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55776" y="3717032"/>
            <a:ext cx="6400800" cy="400110"/>
          </a:xfrm>
        </p:spPr>
        <p:txBody>
          <a:bodyPr>
            <a:spAutoFit/>
          </a:bodyPr>
          <a:lstStyle/>
          <a:p>
            <a:pPr algn="r"/>
            <a:r>
              <a:rPr lang="de-CH" altLang="de-DE" sz="2000" dirty="0" smtClean="0">
                <a:effectLst/>
                <a:latin typeface="Univers LT Std 47 Cn Lt" pitchFamily="34" charset="0"/>
              </a:rPr>
              <a:t>Esther 9,22</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2843808" y="44624"/>
            <a:ext cx="6192688" cy="3416320"/>
          </a:xfrm>
        </p:spPr>
        <p:txBody>
          <a:bodyPr wrap="square">
            <a:spAutoFit/>
          </a:bodyPr>
          <a:lstStyle/>
          <a:p>
            <a:pPr algn="r"/>
            <a:r>
              <a:rPr lang="de-CH" altLang="de-DE" sz="3600" dirty="0">
                <a:solidFill>
                  <a:schemeClr val="tx1"/>
                </a:solidFill>
                <a:effectLst/>
                <a:latin typeface="Univers LT Std 47 Cn Lt" pitchFamily="34" charset="0"/>
              </a:rPr>
              <a:t>„An diesen beiden Tagen </a:t>
            </a:r>
            <a:r>
              <a:rPr lang="de-CH" altLang="de-DE" sz="3600" dirty="0" smtClean="0">
                <a:solidFill>
                  <a:schemeClr val="tx1"/>
                </a:solidFill>
                <a:effectLst/>
                <a:latin typeface="Univers LT Std 47 Cn Lt" pitchFamily="34" charset="0"/>
              </a:rPr>
              <a:t>sollten</a:t>
            </a:r>
            <a:br>
              <a:rPr lang="de-CH" altLang="de-DE" sz="3600" dirty="0" smtClean="0">
                <a:solidFill>
                  <a:schemeClr val="tx1"/>
                </a:solidFill>
                <a:effectLst/>
                <a:latin typeface="Univers LT Std 47 Cn Lt" pitchFamily="34" charset="0"/>
              </a:rPr>
            </a:br>
            <a:r>
              <a:rPr lang="de-CH" altLang="de-DE" sz="3600" dirty="0" smtClean="0">
                <a:solidFill>
                  <a:schemeClr val="tx1"/>
                </a:solidFill>
                <a:effectLst/>
                <a:latin typeface="Univers LT Std 47 Cn Lt" pitchFamily="34" charset="0"/>
              </a:rPr>
              <a:t>die </a:t>
            </a:r>
            <a:r>
              <a:rPr lang="de-CH" altLang="de-DE" sz="3600" dirty="0">
                <a:solidFill>
                  <a:schemeClr val="tx1"/>
                </a:solidFill>
                <a:effectLst/>
                <a:latin typeface="Univers LT Std 47 Cn Lt" pitchFamily="34" charset="0"/>
              </a:rPr>
              <a:t>Juden festliche Gelage halten und sich gegenseitig auserlesene Speisen zusenden; ausserdem sollten sie den </a:t>
            </a:r>
            <a:r>
              <a:rPr lang="de-CH" altLang="de-DE" sz="3600" dirty="0" smtClean="0">
                <a:solidFill>
                  <a:schemeClr val="tx1"/>
                </a:solidFill>
                <a:effectLst/>
                <a:latin typeface="Univers LT Std 47 Cn Lt" pitchFamily="34" charset="0"/>
              </a:rPr>
              <a:t>Armen</a:t>
            </a:r>
            <a:br>
              <a:rPr lang="de-CH" altLang="de-DE" sz="3600" dirty="0" smtClean="0">
                <a:solidFill>
                  <a:schemeClr val="tx1"/>
                </a:solidFill>
                <a:effectLst/>
                <a:latin typeface="Univers LT Std 47 Cn Lt" pitchFamily="34" charset="0"/>
              </a:rPr>
            </a:br>
            <a:r>
              <a:rPr lang="de-CH" altLang="de-DE" sz="3600" dirty="0" smtClean="0">
                <a:solidFill>
                  <a:schemeClr val="tx1"/>
                </a:solidFill>
                <a:effectLst/>
                <a:latin typeface="Univers LT Std 47 Cn Lt" pitchFamily="34" charset="0"/>
              </a:rPr>
              <a:t>Geschenke </a:t>
            </a:r>
            <a:r>
              <a:rPr lang="de-CH" altLang="de-DE" sz="3600" dirty="0">
                <a:solidFill>
                  <a:schemeClr val="tx1"/>
                </a:solidFill>
                <a:effectLst/>
                <a:latin typeface="Univers LT Std 47 Cn Lt" pitchFamily="34" charset="0"/>
              </a:rPr>
              <a:t>machen.“</a:t>
            </a:r>
            <a:endParaRPr lang="de-DE" altLang="de-DE" sz="36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17587385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55776" y="2132856"/>
            <a:ext cx="6400800" cy="400110"/>
          </a:xfrm>
        </p:spPr>
        <p:txBody>
          <a:bodyPr>
            <a:spAutoFit/>
          </a:bodyPr>
          <a:lstStyle/>
          <a:p>
            <a:pPr algn="r"/>
            <a:r>
              <a:rPr lang="de-CH" altLang="de-DE" sz="2000" dirty="0" smtClean="0">
                <a:effectLst/>
                <a:latin typeface="Univers LT Std 47 Cn Lt" pitchFamily="34" charset="0"/>
              </a:rPr>
              <a:t>Sprüche 16,33</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2987824" y="127666"/>
            <a:ext cx="6048672" cy="1754326"/>
          </a:xfrm>
        </p:spPr>
        <p:txBody>
          <a:bodyPr wrap="square">
            <a:spAutoFit/>
          </a:bodyPr>
          <a:lstStyle/>
          <a:p>
            <a:pPr algn="r"/>
            <a:r>
              <a:rPr lang="de-CH" altLang="de-DE" sz="3600" dirty="0">
                <a:solidFill>
                  <a:schemeClr val="tx1"/>
                </a:solidFill>
                <a:effectLst/>
                <a:latin typeface="Univers LT Std 47 Cn Lt" pitchFamily="34" charset="0"/>
              </a:rPr>
              <a:t>„Menschen werfen das Los, </a:t>
            </a:r>
            <a:r>
              <a:rPr lang="de-CH" altLang="de-DE" sz="3600" dirty="0" smtClean="0">
                <a:solidFill>
                  <a:schemeClr val="tx1"/>
                </a:solidFill>
                <a:effectLst/>
                <a:latin typeface="Univers LT Std 47 Cn Lt" pitchFamily="34" charset="0"/>
              </a:rPr>
              <a:t>aber die </a:t>
            </a:r>
            <a:r>
              <a:rPr lang="de-CH" altLang="de-DE" sz="3600" dirty="0">
                <a:solidFill>
                  <a:schemeClr val="tx1"/>
                </a:solidFill>
                <a:effectLst/>
                <a:latin typeface="Univers LT Std 47 Cn Lt" pitchFamily="34" charset="0"/>
              </a:rPr>
              <a:t>Entscheidung kommt vom Herrn.“</a:t>
            </a:r>
            <a:endParaRPr lang="de-DE" altLang="de-DE" sz="36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4887746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55776" y="4293096"/>
            <a:ext cx="6400800" cy="400110"/>
          </a:xfrm>
        </p:spPr>
        <p:txBody>
          <a:bodyPr>
            <a:spAutoFit/>
          </a:bodyPr>
          <a:lstStyle/>
          <a:p>
            <a:pPr algn="r"/>
            <a:r>
              <a:rPr lang="de-CH" altLang="de-DE" sz="2000" dirty="0" err="1" smtClean="0">
                <a:effectLst/>
                <a:latin typeface="Univers LT Std 47 Cn Lt" pitchFamily="34" charset="0"/>
              </a:rPr>
              <a:t>Maleachi</a:t>
            </a:r>
            <a:r>
              <a:rPr lang="de-CH" altLang="de-DE" sz="2000" dirty="0" smtClean="0">
                <a:effectLst/>
                <a:latin typeface="Univers LT Std 47 Cn Lt" pitchFamily="34" charset="0"/>
              </a:rPr>
              <a:t> 3,20</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2987824" y="45199"/>
            <a:ext cx="6048672" cy="4031873"/>
          </a:xfrm>
        </p:spPr>
        <p:txBody>
          <a:bodyPr wrap="square">
            <a:spAutoFit/>
          </a:bodyPr>
          <a:lstStyle/>
          <a:p>
            <a:pPr algn="r"/>
            <a:r>
              <a:rPr lang="de-CH" altLang="de-DE" sz="3200" dirty="0">
                <a:solidFill>
                  <a:schemeClr val="tx1"/>
                </a:solidFill>
                <a:effectLst/>
                <a:latin typeface="Univers LT Std 47 Cn Lt" pitchFamily="34" charset="0"/>
              </a:rPr>
              <a:t>„Für euch, die ihr mir treu gewesen seid, wird an diesem Tag die Sonne aufgehen. Sie wird euer Recht an den Tag bringen und alle Wunden heilen. Ihr werdet Freudensprünge </a:t>
            </a:r>
            <a:r>
              <a:rPr lang="de-CH" altLang="de-DE" sz="3200" dirty="0" smtClean="0">
                <a:solidFill>
                  <a:schemeClr val="tx1"/>
                </a:solidFill>
                <a:effectLst/>
                <a:latin typeface="Univers LT Std 47 Cn Lt" pitchFamily="34" charset="0"/>
              </a:rPr>
              <a:t>machen</a:t>
            </a:r>
            <a:br>
              <a:rPr lang="de-CH" altLang="de-DE" sz="3200" dirty="0" smtClean="0">
                <a:solidFill>
                  <a:schemeClr val="tx1"/>
                </a:solidFill>
                <a:effectLst/>
                <a:latin typeface="Univers LT Std 47 Cn Lt" pitchFamily="34" charset="0"/>
              </a:rPr>
            </a:br>
            <a:r>
              <a:rPr lang="de-CH" altLang="de-DE" sz="3200" dirty="0" smtClean="0">
                <a:solidFill>
                  <a:schemeClr val="tx1"/>
                </a:solidFill>
                <a:effectLst/>
                <a:latin typeface="Univers LT Std 47 Cn Lt" pitchFamily="34" charset="0"/>
              </a:rPr>
              <a:t>wie </a:t>
            </a:r>
            <a:r>
              <a:rPr lang="de-CH" altLang="de-DE" sz="3200" dirty="0">
                <a:solidFill>
                  <a:schemeClr val="tx1"/>
                </a:solidFill>
                <a:effectLst/>
                <a:latin typeface="Univers LT Std 47 Cn Lt" pitchFamily="34" charset="0"/>
              </a:rPr>
              <a:t>Kälber, die aus dem </a:t>
            </a:r>
            <a:r>
              <a:rPr lang="de-CH" altLang="de-DE" sz="3200" dirty="0" smtClean="0">
                <a:solidFill>
                  <a:schemeClr val="tx1"/>
                </a:solidFill>
                <a:effectLst/>
                <a:latin typeface="Univers LT Std 47 Cn Lt" pitchFamily="34" charset="0"/>
              </a:rPr>
              <a:t>engen</a:t>
            </a:r>
            <a:br>
              <a:rPr lang="de-CH" altLang="de-DE" sz="3200" dirty="0" smtClean="0">
                <a:solidFill>
                  <a:schemeClr val="tx1"/>
                </a:solidFill>
                <a:effectLst/>
                <a:latin typeface="Univers LT Std 47 Cn Lt" pitchFamily="34" charset="0"/>
              </a:rPr>
            </a:br>
            <a:r>
              <a:rPr lang="de-CH" altLang="de-DE" sz="3200" dirty="0" smtClean="0">
                <a:solidFill>
                  <a:schemeClr val="tx1"/>
                </a:solidFill>
                <a:effectLst/>
                <a:latin typeface="Univers LT Std 47 Cn Lt" pitchFamily="34" charset="0"/>
              </a:rPr>
              <a:t>Stall </a:t>
            </a:r>
            <a:r>
              <a:rPr lang="de-CH" altLang="de-DE" sz="3200" dirty="0">
                <a:solidFill>
                  <a:schemeClr val="tx1"/>
                </a:solidFill>
                <a:effectLst/>
                <a:latin typeface="Univers LT Std 47 Cn Lt" pitchFamily="34" charset="0"/>
              </a:rPr>
              <a:t>auf die Weide </a:t>
            </a:r>
            <a:r>
              <a:rPr lang="de-CH" altLang="de-DE" sz="3200" dirty="0" smtClean="0">
                <a:solidFill>
                  <a:schemeClr val="tx1"/>
                </a:solidFill>
                <a:effectLst/>
                <a:latin typeface="Univers LT Std 47 Cn Lt" pitchFamily="34" charset="0"/>
              </a:rPr>
              <a:t>gelassen</a:t>
            </a:r>
            <a:br>
              <a:rPr lang="de-CH" altLang="de-DE" sz="3200" dirty="0" smtClean="0">
                <a:solidFill>
                  <a:schemeClr val="tx1"/>
                </a:solidFill>
                <a:effectLst/>
                <a:latin typeface="Univers LT Std 47 Cn Lt" pitchFamily="34" charset="0"/>
              </a:rPr>
            </a:br>
            <a:r>
              <a:rPr lang="de-CH" altLang="de-DE" sz="3200" dirty="0" smtClean="0">
                <a:solidFill>
                  <a:schemeClr val="tx1"/>
                </a:solidFill>
                <a:effectLst/>
                <a:latin typeface="Univers LT Std 47 Cn Lt" pitchFamily="34" charset="0"/>
              </a:rPr>
              <a:t>werden</a:t>
            </a:r>
            <a:r>
              <a:rPr lang="de-CH" altLang="de-DE" sz="3200" dirty="0">
                <a:solidFill>
                  <a:schemeClr val="tx1"/>
                </a:solidFill>
                <a:effectLst/>
                <a:latin typeface="Univers LT Std 47 Cn Lt" pitchFamily="34" charset="0"/>
              </a:rPr>
              <a:t>.“</a:t>
            </a:r>
            <a:endParaRPr lang="de-DE" altLang="de-DE" sz="32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24477944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2" name="Rectangle 2"/>
          <p:cNvSpPr>
            <a:spLocks noGrp="1" noChangeArrowheads="1"/>
          </p:cNvSpPr>
          <p:nvPr>
            <p:ph type="ctrTitle"/>
          </p:nvPr>
        </p:nvSpPr>
        <p:spPr>
          <a:xfrm>
            <a:off x="251520" y="404664"/>
            <a:ext cx="8568952" cy="1200329"/>
          </a:xfrm>
        </p:spPr>
        <p:txBody>
          <a:bodyPr wrap="square">
            <a:spAutoFit/>
          </a:bodyPr>
          <a:lstStyle/>
          <a:p>
            <a:pPr algn="r"/>
            <a:r>
              <a:rPr lang="de-DE" altLang="de-DE" sz="7200" dirty="0" smtClean="0">
                <a:solidFill>
                  <a:schemeClr val="tx1"/>
                </a:solidFill>
                <a:effectLst/>
                <a:latin typeface="Univers LT Std 47 Cn Lt" pitchFamily="34" charset="0"/>
              </a:rPr>
              <a:t>Schlussgedanke</a:t>
            </a:r>
            <a:endParaRPr lang="de-DE" altLang="de-DE" sz="72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5993744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2" name="Rectangle 2"/>
          <p:cNvSpPr>
            <a:spLocks noGrp="1" noChangeArrowheads="1"/>
          </p:cNvSpPr>
          <p:nvPr>
            <p:ph type="ctrTitle"/>
          </p:nvPr>
        </p:nvSpPr>
        <p:spPr>
          <a:xfrm>
            <a:off x="259432" y="809128"/>
            <a:ext cx="8849072" cy="923330"/>
          </a:xfrm>
        </p:spPr>
        <p:txBody>
          <a:bodyPr wrap="square">
            <a:spAutoFit/>
          </a:bodyPr>
          <a:lstStyle/>
          <a:p>
            <a:pPr algn="r"/>
            <a:r>
              <a:rPr lang="de-DE" altLang="de-DE" dirty="0" smtClean="0">
                <a:solidFill>
                  <a:schemeClr val="tx1"/>
                </a:solidFill>
                <a:effectLst/>
                <a:latin typeface="Univers LT Std 47 Cn Lt" pitchFamily="34" charset="0"/>
              </a:rPr>
              <a:t>Rettung der </a:t>
            </a:r>
            <a:r>
              <a:rPr lang="de-DE" altLang="de-DE" dirty="0" err="1" smtClean="0">
                <a:solidFill>
                  <a:schemeClr val="tx1"/>
                </a:solidFill>
                <a:effectLst/>
                <a:latin typeface="Univers LT Std 47 Cn Lt" pitchFamily="34" charset="0"/>
              </a:rPr>
              <a:t>Menscheit</a:t>
            </a:r>
            <a:endParaRPr lang="de-DE" altLang="de-DE" dirty="0">
              <a:solidFill>
                <a:schemeClr val="tx1"/>
              </a:solidFill>
              <a:effectLst/>
              <a:latin typeface="Univers LT Std 47 Cn Lt" pitchFamily="34" charset="0"/>
            </a:endParaRPr>
          </a:p>
        </p:txBody>
      </p:sp>
      <p:sp>
        <p:nvSpPr>
          <p:cNvPr id="409603" name="Rectangle 3"/>
          <p:cNvSpPr>
            <a:spLocks noGrp="1" noChangeArrowheads="1"/>
          </p:cNvSpPr>
          <p:nvPr>
            <p:ph type="subTitle" idx="1"/>
          </p:nvPr>
        </p:nvSpPr>
        <p:spPr>
          <a:xfrm>
            <a:off x="2627784" y="5445224"/>
            <a:ext cx="6336704" cy="904863"/>
          </a:xfrm>
        </p:spPr>
        <p:txBody>
          <a:bodyPr wrap="square">
            <a:spAutoFit/>
          </a:bodyPr>
          <a:lstStyle/>
          <a:p>
            <a:pPr algn="r"/>
            <a:r>
              <a:rPr lang="de-DE" altLang="de-DE" sz="2400" dirty="0" smtClean="0">
                <a:effectLst/>
                <a:latin typeface="Univers LT Std 47 Cn Lt" pitchFamily="34" charset="0"/>
              </a:rPr>
              <a:t>Reihe: In einer ungerechten Welt leben (4/4)</a:t>
            </a:r>
          </a:p>
          <a:p>
            <a:pPr algn="r"/>
            <a:r>
              <a:rPr lang="de-DE" altLang="de-DE" sz="2400" dirty="0">
                <a:effectLst/>
                <a:latin typeface="Univers LT Std 47 Cn Lt" pitchFamily="34" charset="0"/>
              </a:rPr>
              <a:t>a</a:t>
            </a:r>
            <a:r>
              <a:rPr lang="de-DE" altLang="de-DE" sz="2400" dirty="0" smtClean="0">
                <a:effectLst/>
                <a:latin typeface="Univers LT Std 47 Cn Lt" pitchFamily="34" charset="0"/>
              </a:rPr>
              <a:t>m Beispiel der Königin Esther</a:t>
            </a:r>
            <a:endParaRPr lang="de-DE" altLang="de-DE" sz="2400" dirty="0">
              <a:effectLst/>
              <a:latin typeface="Univers LT Std 47 Cn Lt" pitchFamily="34" charset="0"/>
            </a:endParaRPr>
          </a:p>
        </p:txBody>
      </p:sp>
      <p:sp>
        <p:nvSpPr>
          <p:cNvPr id="4" name="Rectangle 3"/>
          <p:cNvSpPr txBox="1">
            <a:spLocks noChangeArrowheads="1"/>
          </p:cNvSpPr>
          <p:nvPr/>
        </p:nvSpPr>
        <p:spPr bwMode="auto">
          <a:xfrm>
            <a:off x="2627784" y="4005064"/>
            <a:ext cx="633670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marL="0" indent="0" algn="ctr" rtl="0" eaLnBrk="1" fontAlgn="base" hangingPunct="1">
              <a:spcBef>
                <a:spcPct val="20000"/>
              </a:spcBef>
              <a:spcAft>
                <a:spcPct val="0"/>
              </a:spcAft>
              <a:buClr>
                <a:schemeClr val="tx2"/>
              </a:buClr>
              <a:buFontTx/>
              <a:buNone/>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lr>
                <a:schemeClr val="tx2"/>
              </a:buClr>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lr>
                <a:schemeClr val="tx2"/>
              </a:buClr>
              <a:buChar char="•"/>
              <a:defRPr sz="2000">
                <a:solidFill>
                  <a:schemeClr val="tx1"/>
                </a:solidFill>
                <a:latin typeface="+mn-lt"/>
              </a:defRPr>
            </a:lvl5pPr>
            <a:lvl6pPr marL="2514600" indent="-228600" algn="l" rtl="0" eaLnBrk="1" fontAlgn="base" hangingPunct="1">
              <a:spcBef>
                <a:spcPct val="20000"/>
              </a:spcBef>
              <a:spcAft>
                <a:spcPct val="0"/>
              </a:spcAft>
              <a:buClr>
                <a:schemeClr val="tx2"/>
              </a:buClr>
              <a:buChar char="•"/>
              <a:defRPr sz="2000">
                <a:solidFill>
                  <a:schemeClr val="tx1"/>
                </a:solidFill>
                <a:latin typeface="+mn-lt"/>
              </a:defRPr>
            </a:lvl6pPr>
            <a:lvl7pPr marL="2971800" indent="-228600" algn="l" rtl="0" eaLnBrk="1" fontAlgn="base" hangingPunct="1">
              <a:spcBef>
                <a:spcPct val="20000"/>
              </a:spcBef>
              <a:spcAft>
                <a:spcPct val="0"/>
              </a:spcAft>
              <a:buClr>
                <a:schemeClr val="tx2"/>
              </a:buClr>
              <a:buChar char="•"/>
              <a:defRPr sz="2000">
                <a:solidFill>
                  <a:schemeClr val="tx1"/>
                </a:solidFill>
                <a:latin typeface="+mn-lt"/>
              </a:defRPr>
            </a:lvl7pPr>
            <a:lvl8pPr marL="3429000" indent="-228600" algn="l" rtl="0" eaLnBrk="1" fontAlgn="base" hangingPunct="1">
              <a:spcBef>
                <a:spcPct val="20000"/>
              </a:spcBef>
              <a:spcAft>
                <a:spcPct val="0"/>
              </a:spcAft>
              <a:buClr>
                <a:schemeClr val="tx2"/>
              </a:buClr>
              <a:buChar char="•"/>
              <a:defRPr sz="2000">
                <a:solidFill>
                  <a:schemeClr val="tx1"/>
                </a:solidFill>
                <a:latin typeface="+mn-lt"/>
              </a:defRPr>
            </a:lvl8pPr>
            <a:lvl9pPr marL="3886200" indent="-228600" algn="l" rtl="0" eaLnBrk="1" fontAlgn="base" hangingPunct="1">
              <a:spcBef>
                <a:spcPct val="20000"/>
              </a:spcBef>
              <a:spcAft>
                <a:spcPct val="0"/>
              </a:spcAft>
              <a:buClr>
                <a:schemeClr val="tx2"/>
              </a:buClr>
              <a:buChar char="•"/>
              <a:defRPr sz="2000">
                <a:solidFill>
                  <a:schemeClr val="tx1"/>
                </a:solidFill>
                <a:latin typeface="+mn-lt"/>
              </a:defRPr>
            </a:lvl9pPr>
          </a:lstStyle>
          <a:p>
            <a:pPr algn="r"/>
            <a:r>
              <a:rPr lang="de-DE" altLang="de-DE" sz="2400" kern="0" dirty="0" smtClean="0">
                <a:effectLst/>
                <a:latin typeface="Univers LT Std 47 Cn Lt" pitchFamily="34" charset="0"/>
              </a:rPr>
              <a:t>Esther 9-10</a:t>
            </a:r>
            <a:endParaRPr lang="de-DE" altLang="de-DE" sz="2400" kern="0" dirty="0">
              <a:effectLst/>
              <a:latin typeface="Univers LT Std 47 Cn Lt" pitchFamily="34" charset="0"/>
            </a:endParaRPr>
          </a:p>
        </p:txBody>
      </p:sp>
    </p:spTree>
    <p:extLst>
      <p:ext uri="{BB962C8B-B14F-4D97-AF65-F5344CB8AC3E}">
        <p14:creationId xmlns:p14="http://schemas.microsoft.com/office/powerpoint/2010/main" val="6735416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2" name="Rectangle 2"/>
          <p:cNvSpPr>
            <a:spLocks noGrp="1" noChangeArrowheads="1"/>
          </p:cNvSpPr>
          <p:nvPr>
            <p:ph type="ctrTitle"/>
          </p:nvPr>
        </p:nvSpPr>
        <p:spPr>
          <a:xfrm>
            <a:off x="3347864" y="332656"/>
            <a:ext cx="5688632" cy="1631216"/>
          </a:xfrm>
        </p:spPr>
        <p:txBody>
          <a:bodyPr wrap="square">
            <a:spAutoFit/>
          </a:bodyPr>
          <a:lstStyle/>
          <a:p>
            <a:pPr algn="l"/>
            <a:r>
              <a:rPr lang="de-DE" altLang="de-DE" sz="5000" dirty="0" smtClean="0">
                <a:solidFill>
                  <a:schemeClr val="tx1"/>
                </a:solidFill>
                <a:effectLst/>
                <a:latin typeface="Univers LT Std 47 Cn Lt" pitchFamily="34" charset="0"/>
              </a:rPr>
              <a:t>I. </a:t>
            </a:r>
            <a:r>
              <a:rPr lang="de-DE" altLang="de-DE" sz="5000" dirty="0">
                <a:solidFill>
                  <a:schemeClr val="tx1"/>
                </a:solidFill>
                <a:effectLst/>
                <a:latin typeface="Univers LT Std 47 Cn Lt" pitchFamily="34" charset="0"/>
              </a:rPr>
              <a:t>Der schmerzvolle Befreiungsschlag</a:t>
            </a:r>
          </a:p>
        </p:txBody>
      </p:sp>
    </p:spTree>
    <p:extLst>
      <p:ext uri="{BB962C8B-B14F-4D97-AF65-F5344CB8AC3E}">
        <p14:creationId xmlns:p14="http://schemas.microsoft.com/office/powerpoint/2010/main" val="33796625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55776" y="2780928"/>
            <a:ext cx="6400800" cy="400110"/>
          </a:xfrm>
        </p:spPr>
        <p:txBody>
          <a:bodyPr>
            <a:spAutoFit/>
          </a:bodyPr>
          <a:lstStyle/>
          <a:p>
            <a:pPr algn="r"/>
            <a:r>
              <a:rPr lang="de-CH" altLang="de-DE" sz="2000" dirty="0" smtClean="0">
                <a:effectLst/>
                <a:latin typeface="Univers LT Std 47 Cn Lt" pitchFamily="34" charset="0"/>
              </a:rPr>
              <a:t>1.Mose 12,3</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2987824" y="116632"/>
            <a:ext cx="6048672" cy="2308324"/>
          </a:xfrm>
        </p:spPr>
        <p:txBody>
          <a:bodyPr wrap="square">
            <a:spAutoFit/>
          </a:bodyPr>
          <a:lstStyle/>
          <a:p>
            <a:pPr algn="r"/>
            <a:r>
              <a:rPr lang="de-CH" altLang="de-DE" sz="3600" dirty="0">
                <a:solidFill>
                  <a:schemeClr val="tx1"/>
                </a:solidFill>
                <a:effectLst/>
                <a:latin typeface="Univers LT Std 47 Cn Lt" pitchFamily="34" charset="0"/>
              </a:rPr>
              <a:t>„Alle Völker der Erde werden Glück und Segen erlangen, wenn sie dir und deinem Nachkommen wohlgesonnen sind.“</a:t>
            </a:r>
            <a:endParaRPr lang="de-DE" altLang="de-DE" sz="36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27998414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55776" y="4437112"/>
            <a:ext cx="6400800" cy="400110"/>
          </a:xfrm>
        </p:spPr>
        <p:txBody>
          <a:bodyPr>
            <a:spAutoFit/>
          </a:bodyPr>
          <a:lstStyle/>
          <a:p>
            <a:pPr algn="r"/>
            <a:r>
              <a:rPr lang="de-CH" altLang="de-DE" sz="2000" dirty="0" smtClean="0">
                <a:effectLst/>
                <a:latin typeface="Univers LT Std 47 Cn Lt" pitchFamily="34" charset="0"/>
              </a:rPr>
              <a:t>Galater-Brief 3,16</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2987824" y="45199"/>
            <a:ext cx="6048672" cy="4031873"/>
          </a:xfrm>
        </p:spPr>
        <p:txBody>
          <a:bodyPr wrap="square">
            <a:spAutoFit/>
          </a:bodyPr>
          <a:lstStyle/>
          <a:p>
            <a:pPr algn="r"/>
            <a:r>
              <a:rPr lang="de-CH" altLang="de-DE" sz="3200" dirty="0">
                <a:solidFill>
                  <a:schemeClr val="tx1"/>
                </a:solidFill>
                <a:effectLst/>
                <a:latin typeface="Univers LT Std 47 Cn Lt" pitchFamily="34" charset="0"/>
              </a:rPr>
              <a:t>Mit den Zusagen Gottes an Abraham und seiner Nachkommenschaft verhält es sich so. Gott sagte nicht: „… und deinen Nachkommen“ – als würde es sich um eine grosse Zahl handeln. Vielmehr ist nur von einem </a:t>
            </a:r>
            <a:r>
              <a:rPr lang="de-CH" altLang="de-DE" sz="3200" dirty="0" smtClean="0">
                <a:solidFill>
                  <a:schemeClr val="tx1"/>
                </a:solidFill>
                <a:effectLst/>
                <a:latin typeface="Univers LT Std 47 Cn Lt" pitchFamily="34" charset="0"/>
              </a:rPr>
              <a:t>Einzigen</a:t>
            </a:r>
            <a:br>
              <a:rPr lang="de-CH" altLang="de-DE" sz="3200" dirty="0" smtClean="0">
                <a:solidFill>
                  <a:schemeClr val="tx1"/>
                </a:solidFill>
                <a:effectLst/>
                <a:latin typeface="Univers LT Std 47 Cn Lt" pitchFamily="34" charset="0"/>
              </a:rPr>
            </a:br>
            <a:r>
              <a:rPr lang="de-CH" altLang="de-DE" sz="3200" dirty="0" smtClean="0">
                <a:solidFill>
                  <a:schemeClr val="tx1"/>
                </a:solidFill>
                <a:effectLst/>
                <a:latin typeface="Univers LT Std 47 Cn Lt" pitchFamily="34" charset="0"/>
              </a:rPr>
              <a:t>die </a:t>
            </a:r>
            <a:r>
              <a:rPr lang="de-CH" altLang="de-DE" sz="3200" dirty="0">
                <a:solidFill>
                  <a:schemeClr val="tx1"/>
                </a:solidFill>
                <a:effectLst/>
                <a:latin typeface="Univers LT Std 47 Cn Lt" pitchFamily="34" charset="0"/>
              </a:rPr>
              <a:t>Rede: „deinem Nachkommen</a:t>
            </a:r>
            <a:r>
              <a:rPr lang="de-CH" altLang="de-DE" sz="3200" dirty="0" smtClean="0">
                <a:solidFill>
                  <a:schemeClr val="tx1"/>
                </a:solidFill>
                <a:effectLst/>
                <a:latin typeface="Univers LT Std 47 Cn Lt" pitchFamily="34" charset="0"/>
              </a:rPr>
              <a:t>“,</a:t>
            </a:r>
            <a:br>
              <a:rPr lang="de-CH" altLang="de-DE" sz="3200" dirty="0" smtClean="0">
                <a:solidFill>
                  <a:schemeClr val="tx1"/>
                </a:solidFill>
                <a:effectLst/>
                <a:latin typeface="Univers LT Std 47 Cn Lt" pitchFamily="34" charset="0"/>
              </a:rPr>
            </a:br>
            <a:r>
              <a:rPr lang="de-CH" altLang="de-DE" sz="3200" dirty="0" smtClean="0">
                <a:solidFill>
                  <a:schemeClr val="tx1"/>
                </a:solidFill>
                <a:effectLst/>
                <a:latin typeface="Univers LT Std 47 Cn Lt" pitchFamily="34" charset="0"/>
              </a:rPr>
              <a:t>und </a:t>
            </a:r>
            <a:r>
              <a:rPr lang="de-CH" altLang="de-DE" sz="3200" dirty="0">
                <a:solidFill>
                  <a:schemeClr val="tx1"/>
                </a:solidFill>
                <a:effectLst/>
                <a:latin typeface="Univers LT Std 47 Cn Lt" pitchFamily="34" charset="0"/>
              </a:rPr>
              <a:t>dieser Eine ist Christus.</a:t>
            </a:r>
            <a:endParaRPr lang="de-DE" altLang="de-DE" sz="32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19280480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55776" y="3789040"/>
            <a:ext cx="6400800" cy="400110"/>
          </a:xfrm>
        </p:spPr>
        <p:txBody>
          <a:bodyPr>
            <a:spAutoFit/>
          </a:bodyPr>
          <a:lstStyle/>
          <a:p>
            <a:pPr algn="r"/>
            <a:r>
              <a:rPr lang="de-CH" altLang="de-DE" sz="2000" dirty="0" smtClean="0">
                <a:effectLst/>
                <a:latin typeface="Univers LT Std 47 Cn Lt" pitchFamily="34" charset="0"/>
              </a:rPr>
              <a:t>Johannes-Evangelium 3,16</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2987824" y="84688"/>
            <a:ext cx="6048672" cy="3416320"/>
          </a:xfrm>
        </p:spPr>
        <p:txBody>
          <a:bodyPr wrap="square">
            <a:spAutoFit/>
          </a:bodyPr>
          <a:lstStyle/>
          <a:p>
            <a:pPr algn="r"/>
            <a:r>
              <a:rPr lang="de-CH" altLang="de-DE" sz="3600" dirty="0">
                <a:solidFill>
                  <a:schemeClr val="tx1"/>
                </a:solidFill>
                <a:effectLst/>
                <a:latin typeface="Univers LT Std 47 Cn Lt" pitchFamily="34" charset="0"/>
              </a:rPr>
              <a:t>„Gott hat der Welt seine Liebe dadurch gezeigt, dass er seinen einzigen Sohn für sie </a:t>
            </a:r>
            <a:r>
              <a:rPr lang="de-CH" altLang="de-DE" sz="3600" dirty="0" smtClean="0">
                <a:solidFill>
                  <a:schemeClr val="tx1"/>
                </a:solidFill>
                <a:effectLst/>
                <a:latin typeface="Univers LT Std 47 Cn Lt" pitchFamily="34" charset="0"/>
              </a:rPr>
              <a:t>hergab,</a:t>
            </a:r>
            <a:br>
              <a:rPr lang="de-CH" altLang="de-DE" sz="3600" dirty="0" smtClean="0">
                <a:solidFill>
                  <a:schemeClr val="tx1"/>
                </a:solidFill>
                <a:effectLst/>
                <a:latin typeface="Univers LT Std 47 Cn Lt" pitchFamily="34" charset="0"/>
              </a:rPr>
            </a:br>
            <a:r>
              <a:rPr lang="de-CH" altLang="de-DE" sz="3600" dirty="0" smtClean="0">
                <a:solidFill>
                  <a:schemeClr val="tx1"/>
                </a:solidFill>
                <a:effectLst/>
                <a:latin typeface="Univers LT Std 47 Cn Lt" pitchFamily="34" charset="0"/>
              </a:rPr>
              <a:t>damit </a:t>
            </a:r>
            <a:r>
              <a:rPr lang="de-CH" altLang="de-DE" sz="3600" dirty="0">
                <a:solidFill>
                  <a:schemeClr val="tx1"/>
                </a:solidFill>
                <a:effectLst/>
                <a:latin typeface="Univers LT Std 47 Cn Lt" pitchFamily="34" charset="0"/>
              </a:rPr>
              <a:t>jeder, der an ihn </a:t>
            </a:r>
            <a:r>
              <a:rPr lang="de-CH" altLang="de-DE" sz="3600" dirty="0" smtClean="0">
                <a:solidFill>
                  <a:schemeClr val="tx1"/>
                </a:solidFill>
                <a:effectLst/>
                <a:latin typeface="Univers LT Std 47 Cn Lt" pitchFamily="34" charset="0"/>
              </a:rPr>
              <a:t>glaubt,</a:t>
            </a:r>
            <a:br>
              <a:rPr lang="de-CH" altLang="de-DE" sz="3600" dirty="0" smtClean="0">
                <a:solidFill>
                  <a:schemeClr val="tx1"/>
                </a:solidFill>
                <a:effectLst/>
                <a:latin typeface="Univers LT Std 47 Cn Lt" pitchFamily="34" charset="0"/>
              </a:rPr>
            </a:br>
            <a:r>
              <a:rPr lang="de-CH" altLang="de-DE" sz="3600" dirty="0" smtClean="0">
                <a:solidFill>
                  <a:schemeClr val="tx1"/>
                </a:solidFill>
                <a:effectLst/>
                <a:latin typeface="Univers LT Std 47 Cn Lt" pitchFamily="34" charset="0"/>
              </a:rPr>
              <a:t>das </a:t>
            </a:r>
            <a:r>
              <a:rPr lang="de-CH" altLang="de-DE" sz="3600" dirty="0">
                <a:solidFill>
                  <a:schemeClr val="tx1"/>
                </a:solidFill>
                <a:effectLst/>
                <a:latin typeface="Univers LT Std 47 Cn Lt" pitchFamily="34" charset="0"/>
              </a:rPr>
              <a:t>ewige Leben hat und nicht verloren geht.“</a:t>
            </a:r>
            <a:endParaRPr lang="de-DE" altLang="de-DE" sz="36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19007634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55776" y="3789040"/>
            <a:ext cx="6400800" cy="400110"/>
          </a:xfrm>
        </p:spPr>
        <p:txBody>
          <a:bodyPr>
            <a:spAutoFit/>
          </a:bodyPr>
          <a:lstStyle/>
          <a:p>
            <a:pPr algn="r"/>
            <a:r>
              <a:rPr lang="de-CH" altLang="de-DE" sz="2000" dirty="0" smtClean="0">
                <a:effectLst/>
                <a:latin typeface="Univers LT Std 47 Cn Lt" pitchFamily="34" charset="0"/>
              </a:rPr>
              <a:t>Johannes-Evangelium 3,18</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2987824" y="84688"/>
            <a:ext cx="6048672" cy="3416320"/>
          </a:xfrm>
        </p:spPr>
        <p:txBody>
          <a:bodyPr wrap="square">
            <a:spAutoFit/>
          </a:bodyPr>
          <a:lstStyle/>
          <a:p>
            <a:pPr algn="r"/>
            <a:r>
              <a:rPr lang="de-CH" altLang="de-DE" sz="3600" dirty="0">
                <a:solidFill>
                  <a:schemeClr val="tx1"/>
                </a:solidFill>
                <a:effectLst/>
                <a:latin typeface="Univers LT Std 47 Cn Lt" pitchFamily="34" charset="0"/>
              </a:rPr>
              <a:t>„Wer an Jesus glaubt, wird nicht gerichtet. Wer aber nicht glaubt, ist damit schon gerichtet; </a:t>
            </a:r>
            <a:r>
              <a:rPr lang="de-CH" altLang="de-DE" sz="3600" dirty="0" smtClean="0">
                <a:solidFill>
                  <a:schemeClr val="tx1"/>
                </a:solidFill>
                <a:effectLst/>
                <a:latin typeface="Univers LT Std 47 Cn Lt" pitchFamily="34" charset="0"/>
              </a:rPr>
              <a:t>denn</a:t>
            </a:r>
            <a:br>
              <a:rPr lang="de-CH" altLang="de-DE" sz="3600" dirty="0" smtClean="0">
                <a:solidFill>
                  <a:schemeClr val="tx1"/>
                </a:solidFill>
                <a:effectLst/>
                <a:latin typeface="Univers LT Std 47 Cn Lt" pitchFamily="34" charset="0"/>
              </a:rPr>
            </a:br>
            <a:r>
              <a:rPr lang="de-CH" altLang="de-DE" sz="3600" dirty="0" smtClean="0">
                <a:solidFill>
                  <a:schemeClr val="tx1"/>
                </a:solidFill>
                <a:effectLst/>
                <a:latin typeface="Univers LT Std 47 Cn Lt" pitchFamily="34" charset="0"/>
              </a:rPr>
              <a:t>der</a:t>
            </a:r>
            <a:r>
              <a:rPr lang="de-CH" altLang="de-DE" sz="3600" dirty="0">
                <a:solidFill>
                  <a:schemeClr val="tx1"/>
                </a:solidFill>
                <a:effectLst/>
                <a:latin typeface="Univers LT Std 47 Cn Lt" pitchFamily="34" charset="0"/>
              </a:rPr>
              <a:t>, an dessen Namen er nicht geglaubt hat, ist </a:t>
            </a:r>
            <a:r>
              <a:rPr lang="de-CH" altLang="de-DE" sz="3600" dirty="0" smtClean="0">
                <a:solidFill>
                  <a:schemeClr val="tx1"/>
                </a:solidFill>
                <a:effectLst/>
                <a:latin typeface="Univers LT Std 47 Cn Lt" pitchFamily="34" charset="0"/>
              </a:rPr>
              <a:t>Gottes</a:t>
            </a:r>
            <a:br>
              <a:rPr lang="de-CH" altLang="de-DE" sz="3600" dirty="0" smtClean="0">
                <a:solidFill>
                  <a:schemeClr val="tx1"/>
                </a:solidFill>
                <a:effectLst/>
                <a:latin typeface="Univers LT Std 47 Cn Lt" pitchFamily="34" charset="0"/>
              </a:rPr>
            </a:br>
            <a:r>
              <a:rPr lang="de-CH" altLang="de-DE" sz="3600" dirty="0" smtClean="0">
                <a:solidFill>
                  <a:schemeClr val="tx1"/>
                </a:solidFill>
                <a:effectLst/>
                <a:latin typeface="Univers LT Std 47 Cn Lt" pitchFamily="34" charset="0"/>
              </a:rPr>
              <a:t>eigener </a:t>
            </a:r>
            <a:r>
              <a:rPr lang="de-CH" altLang="de-DE" sz="3600" dirty="0">
                <a:solidFill>
                  <a:schemeClr val="tx1"/>
                </a:solidFill>
                <a:effectLst/>
                <a:latin typeface="Univers LT Std 47 Cn Lt" pitchFamily="34" charset="0"/>
              </a:rPr>
              <a:t>Sohn.“</a:t>
            </a:r>
            <a:endParaRPr lang="de-DE" altLang="de-DE" sz="36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8147673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pic>
        <p:nvPicPr>
          <p:cNvPr id="1026" name="Picture 2" descr="E:\Lehre\Predigt\Predigtreihen\Esther\Pu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504" y="44624"/>
            <a:ext cx="8960997" cy="5040560"/>
          </a:xfrm>
          <a:prstGeom prst="rect">
            <a:avLst/>
          </a:prstGeom>
          <a:noFill/>
          <a:extLst>
            <a:ext uri="{909E8E84-426E-40DD-AFC4-6F175D3DCCD1}">
              <a14:hiddenFill xmlns:a14="http://schemas.microsoft.com/office/drawing/2010/main">
                <a:solidFill>
                  <a:srgbClr val="FFFFFF"/>
                </a:solidFill>
              </a14:hiddenFill>
            </a:ext>
          </a:extLst>
        </p:spPr>
      </p:pic>
      <p:sp>
        <p:nvSpPr>
          <p:cNvPr id="2" name="Pfeil nach unten 1"/>
          <p:cNvSpPr/>
          <p:nvPr/>
        </p:nvSpPr>
        <p:spPr>
          <a:xfrm rot="9551077">
            <a:off x="2333197" y="1182342"/>
            <a:ext cx="482540" cy="862282"/>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Tree>
    <p:extLst>
      <p:ext uri="{BB962C8B-B14F-4D97-AF65-F5344CB8AC3E}">
        <p14:creationId xmlns:p14="http://schemas.microsoft.com/office/powerpoint/2010/main" val="19412181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55776" y="2524834"/>
            <a:ext cx="6400800" cy="400110"/>
          </a:xfrm>
        </p:spPr>
        <p:txBody>
          <a:bodyPr>
            <a:spAutoFit/>
          </a:bodyPr>
          <a:lstStyle/>
          <a:p>
            <a:pPr algn="r"/>
            <a:r>
              <a:rPr lang="de-CH" altLang="de-DE" sz="2000" dirty="0" smtClean="0">
                <a:effectLst/>
                <a:latin typeface="Univers LT Std 47 Cn Lt" pitchFamily="34" charset="0"/>
              </a:rPr>
              <a:t>Esther 9,4</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2987824" y="112564"/>
            <a:ext cx="6048672" cy="2308324"/>
          </a:xfrm>
        </p:spPr>
        <p:txBody>
          <a:bodyPr wrap="square">
            <a:spAutoFit/>
          </a:bodyPr>
          <a:lstStyle/>
          <a:p>
            <a:pPr algn="r"/>
            <a:r>
              <a:rPr lang="de-CH" altLang="de-DE" sz="3600" dirty="0">
                <a:solidFill>
                  <a:schemeClr val="tx1"/>
                </a:solidFill>
                <a:effectLst/>
                <a:latin typeface="Univers LT Std 47 Cn Lt" pitchFamily="34" charset="0"/>
              </a:rPr>
              <a:t>„Es war überall bekannt geworden, welche Stellung Mordechai am Königshof einnahm, und seine Macht nahm immer noch zu.“</a:t>
            </a:r>
            <a:endParaRPr lang="de-DE" altLang="de-DE" sz="36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2114923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55776" y="3532946"/>
            <a:ext cx="6400800" cy="400110"/>
          </a:xfrm>
        </p:spPr>
        <p:txBody>
          <a:bodyPr>
            <a:spAutoFit/>
          </a:bodyPr>
          <a:lstStyle/>
          <a:p>
            <a:pPr algn="r"/>
            <a:r>
              <a:rPr lang="de-CH" altLang="de-DE" sz="2000" dirty="0" smtClean="0">
                <a:effectLst/>
                <a:latin typeface="Univers LT Std 47 Cn Lt" pitchFamily="34" charset="0"/>
              </a:rPr>
              <a:t>Esther 9,3</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3059832" y="84688"/>
            <a:ext cx="6048672" cy="3416320"/>
          </a:xfrm>
        </p:spPr>
        <p:txBody>
          <a:bodyPr wrap="square">
            <a:spAutoFit/>
          </a:bodyPr>
          <a:lstStyle/>
          <a:p>
            <a:pPr algn="r"/>
            <a:r>
              <a:rPr lang="de-CH" altLang="de-DE" sz="3600" dirty="0">
                <a:solidFill>
                  <a:schemeClr val="tx1"/>
                </a:solidFill>
                <a:effectLst/>
                <a:latin typeface="Univers LT Std 47 Cn Lt" pitchFamily="34" charset="0"/>
              </a:rPr>
              <a:t>„Aus Furcht vor Mordechai stellten sich die Beamten in den Provinzen, die Reichsfürsten, die Statthalter und die Verwalter </a:t>
            </a:r>
            <a:r>
              <a:rPr lang="de-CH" altLang="de-DE" sz="3600" dirty="0" smtClean="0">
                <a:solidFill>
                  <a:schemeClr val="tx1"/>
                </a:solidFill>
                <a:effectLst/>
                <a:latin typeface="Univers LT Std 47 Cn Lt" pitchFamily="34" charset="0"/>
              </a:rPr>
              <a:t>der</a:t>
            </a:r>
            <a:br>
              <a:rPr lang="de-CH" altLang="de-DE" sz="3600" dirty="0" smtClean="0">
                <a:solidFill>
                  <a:schemeClr val="tx1"/>
                </a:solidFill>
                <a:effectLst/>
                <a:latin typeface="Univers LT Std 47 Cn Lt" pitchFamily="34" charset="0"/>
              </a:rPr>
            </a:br>
            <a:r>
              <a:rPr lang="de-CH" altLang="de-DE" sz="3600" dirty="0" smtClean="0">
                <a:solidFill>
                  <a:schemeClr val="tx1"/>
                </a:solidFill>
                <a:effectLst/>
                <a:latin typeface="Univers LT Std 47 Cn Lt" pitchFamily="34" charset="0"/>
              </a:rPr>
              <a:t>Staatskasse </a:t>
            </a:r>
            <a:r>
              <a:rPr lang="de-CH" altLang="de-DE" sz="3600" dirty="0">
                <a:solidFill>
                  <a:schemeClr val="tx1"/>
                </a:solidFill>
                <a:effectLst/>
                <a:latin typeface="Univers LT Std 47 Cn Lt" pitchFamily="34" charset="0"/>
              </a:rPr>
              <a:t>auf die Seite der Juden und unterstützten sie.“</a:t>
            </a:r>
            <a:endParaRPr lang="de-DE" altLang="de-DE" sz="36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30626974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55776" y="3748970"/>
            <a:ext cx="6400800" cy="400110"/>
          </a:xfrm>
        </p:spPr>
        <p:txBody>
          <a:bodyPr>
            <a:spAutoFit/>
          </a:bodyPr>
          <a:lstStyle/>
          <a:p>
            <a:pPr algn="r"/>
            <a:r>
              <a:rPr lang="de-CH" altLang="de-DE" sz="2000" dirty="0" smtClean="0">
                <a:effectLst/>
                <a:latin typeface="Univers LT Std 47 Cn Lt" pitchFamily="34" charset="0"/>
              </a:rPr>
              <a:t>Esther 9,5</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2987824" y="84688"/>
            <a:ext cx="6048672" cy="3416320"/>
          </a:xfrm>
        </p:spPr>
        <p:txBody>
          <a:bodyPr wrap="square">
            <a:spAutoFit/>
          </a:bodyPr>
          <a:lstStyle/>
          <a:p>
            <a:pPr algn="r"/>
            <a:r>
              <a:rPr lang="de-CH" altLang="de-DE" sz="3600" dirty="0">
                <a:solidFill>
                  <a:schemeClr val="tx1"/>
                </a:solidFill>
                <a:effectLst/>
                <a:latin typeface="Univers LT Std 47 Cn Lt" pitchFamily="34" charset="0"/>
              </a:rPr>
              <a:t>„Die Juden machten alle ihre Feinde mit dem Schwert nieder und töteten sie; sie verfuhren mit denen, die ihnen </a:t>
            </a:r>
            <a:r>
              <a:rPr lang="de-CH" altLang="de-DE" sz="3600" dirty="0" smtClean="0">
                <a:solidFill>
                  <a:schemeClr val="tx1"/>
                </a:solidFill>
                <a:effectLst/>
                <a:latin typeface="Univers LT Std 47 Cn Lt" pitchFamily="34" charset="0"/>
              </a:rPr>
              <a:t>schaden</a:t>
            </a:r>
            <a:br>
              <a:rPr lang="de-CH" altLang="de-DE" sz="3600" dirty="0" smtClean="0">
                <a:solidFill>
                  <a:schemeClr val="tx1"/>
                </a:solidFill>
                <a:effectLst/>
                <a:latin typeface="Univers LT Std 47 Cn Lt" pitchFamily="34" charset="0"/>
              </a:rPr>
            </a:br>
            <a:r>
              <a:rPr lang="de-CH" altLang="de-DE" sz="3600" dirty="0" smtClean="0">
                <a:solidFill>
                  <a:schemeClr val="tx1"/>
                </a:solidFill>
                <a:effectLst/>
                <a:latin typeface="Univers LT Std 47 Cn Lt" pitchFamily="34" charset="0"/>
              </a:rPr>
              <a:t>wollten</a:t>
            </a:r>
            <a:r>
              <a:rPr lang="de-CH" altLang="de-DE" sz="3600" dirty="0">
                <a:solidFill>
                  <a:schemeClr val="tx1"/>
                </a:solidFill>
                <a:effectLst/>
                <a:latin typeface="Univers LT Std 47 Cn Lt" pitchFamily="34" charset="0"/>
              </a:rPr>
              <a:t>, ganz nach ihrem Wunsch.“</a:t>
            </a:r>
            <a:endParaRPr lang="de-DE" altLang="de-DE" sz="36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18488027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55776" y="3748970"/>
            <a:ext cx="6400800" cy="400110"/>
          </a:xfrm>
        </p:spPr>
        <p:txBody>
          <a:bodyPr>
            <a:spAutoFit/>
          </a:bodyPr>
          <a:lstStyle/>
          <a:p>
            <a:pPr algn="r"/>
            <a:r>
              <a:rPr lang="de-CH" altLang="de-DE" sz="2000" dirty="0" smtClean="0">
                <a:effectLst/>
                <a:latin typeface="Univers LT Std 47 Cn Lt" pitchFamily="34" charset="0"/>
              </a:rPr>
              <a:t>Esther 9,13</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2987824" y="84688"/>
            <a:ext cx="6048672" cy="3416320"/>
          </a:xfrm>
        </p:spPr>
        <p:txBody>
          <a:bodyPr wrap="square">
            <a:spAutoFit/>
          </a:bodyPr>
          <a:lstStyle/>
          <a:p>
            <a:pPr algn="r"/>
            <a:r>
              <a:rPr lang="de-CH" altLang="de-DE" sz="3600" dirty="0">
                <a:solidFill>
                  <a:schemeClr val="tx1"/>
                </a:solidFill>
                <a:effectLst/>
                <a:latin typeface="Univers LT Std 47 Cn Lt" pitchFamily="34" charset="0"/>
              </a:rPr>
              <a:t>„Wenn es dem König recht ist, soll den Juden in </a:t>
            </a:r>
            <a:r>
              <a:rPr lang="de-CH" altLang="de-DE" sz="3600" dirty="0" err="1">
                <a:solidFill>
                  <a:schemeClr val="tx1"/>
                </a:solidFill>
                <a:effectLst/>
                <a:latin typeface="Univers LT Std 47 Cn Lt" pitchFamily="34" charset="0"/>
              </a:rPr>
              <a:t>Susa</a:t>
            </a:r>
            <a:r>
              <a:rPr lang="de-CH" altLang="de-DE" sz="3600" dirty="0">
                <a:solidFill>
                  <a:schemeClr val="tx1"/>
                </a:solidFill>
                <a:effectLst/>
                <a:latin typeface="Univers LT Std 47 Cn Lt" pitchFamily="34" charset="0"/>
              </a:rPr>
              <a:t> auch morgen gestattet sein, was für heute erlaubt war. Und die Leichen der zehn Söhne Hamans sollen öffentlich aufgehängt werden.“</a:t>
            </a:r>
            <a:endParaRPr lang="de-DE" altLang="de-DE" sz="36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2143632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55776" y="3820978"/>
            <a:ext cx="6400800" cy="400110"/>
          </a:xfrm>
        </p:spPr>
        <p:txBody>
          <a:bodyPr>
            <a:spAutoFit/>
          </a:bodyPr>
          <a:lstStyle/>
          <a:p>
            <a:pPr algn="r"/>
            <a:r>
              <a:rPr lang="de-CH" altLang="de-DE" sz="2000" dirty="0" smtClean="0">
                <a:effectLst/>
                <a:latin typeface="Univers LT Std 47 Cn Lt" pitchFamily="34" charset="0"/>
              </a:rPr>
              <a:t>Matthäus-Evangelium 11,23</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2843808" y="105594"/>
            <a:ext cx="6192688" cy="3539430"/>
          </a:xfrm>
        </p:spPr>
        <p:txBody>
          <a:bodyPr wrap="square">
            <a:spAutoFit/>
          </a:bodyPr>
          <a:lstStyle/>
          <a:p>
            <a:pPr algn="r"/>
            <a:r>
              <a:rPr lang="de-CH" altLang="de-DE" sz="3200" dirty="0">
                <a:solidFill>
                  <a:schemeClr val="tx1"/>
                </a:solidFill>
                <a:effectLst/>
                <a:latin typeface="Univers LT Std 47 Cn Lt" pitchFamily="34" charset="0"/>
              </a:rPr>
              <a:t>„Du, Kapernaum, meinst du etwa, du wirst zum Himmel emporgehoben werden? Ins Totenreich musst du hinunter! Wenn in Sodom </a:t>
            </a:r>
            <a:r>
              <a:rPr lang="de-CH" altLang="de-DE" sz="3200" dirty="0" smtClean="0">
                <a:solidFill>
                  <a:schemeClr val="tx1"/>
                </a:solidFill>
                <a:effectLst/>
                <a:latin typeface="Univers LT Std 47 Cn Lt" pitchFamily="34" charset="0"/>
              </a:rPr>
              <a:t>die</a:t>
            </a:r>
            <a:br>
              <a:rPr lang="de-CH" altLang="de-DE" sz="3200" dirty="0" smtClean="0">
                <a:solidFill>
                  <a:schemeClr val="tx1"/>
                </a:solidFill>
                <a:effectLst/>
                <a:latin typeface="Univers LT Std 47 Cn Lt" pitchFamily="34" charset="0"/>
              </a:rPr>
            </a:br>
            <a:r>
              <a:rPr lang="de-CH" altLang="de-DE" sz="3200" dirty="0" smtClean="0">
                <a:solidFill>
                  <a:schemeClr val="tx1"/>
                </a:solidFill>
                <a:effectLst/>
                <a:latin typeface="Univers LT Std 47 Cn Lt" pitchFamily="34" charset="0"/>
              </a:rPr>
              <a:t>Wunder </a:t>
            </a:r>
            <a:r>
              <a:rPr lang="de-CH" altLang="de-DE" sz="3200" dirty="0">
                <a:solidFill>
                  <a:schemeClr val="tx1"/>
                </a:solidFill>
                <a:effectLst/>
                <a:latin typeface="Univers LT Std 47 Cn Lt" pitchFamily="34" charset="0"/>
              </a:rPr>
              <a:t>geschehen wären, </a:t>
            </a:r>
            <a:r>
              <a:rPr lang="de-CH" altLang="de-DE" sz="3200" dirty="0" smtClean="0">
                <a:solidFill>
                  <a:schemeClr val="tx1"/>
                </a:solidFill>
                <a:effectLst/>
                <a:latin typeface="Univers LT Std 47 Cn Lt" pitchFamily="34" charset="0"/>
              </a:rPr>
              <a:t>die</a:t>
            </a:r>
            <a:br>
              <a:rPr lang="de-CH" altLang="de-DE" sz="3200" dirty="0" smtClean="0">
                <a:solidFill>
                  <a:schemeClr val="tx1"/>
                </a:solidFill>
                <a:effectLst/>
                <a:latin typeface="Univers LT Std 47 Cn Lt" pitchFamily="34" charset="0"/>
              </a:rPr>
            </a:br>
            <a:r>
              <a:rPr lang="de-CH" altLang="de-DE" sz="3200" dirty="0" smtClean="0">
                <a:solidFill>
                  <a:schemeClr val="tx1"/>
                </a:solidFill>
                <a:effectLst/>
                <a:latin typeface="Univers LT Std 47 Cn Lt" pitchFamily="34" charset="0"/>
              </a:rPr>
              <a:t>bei </a:t>
            </a:r>
            <a:r>
              <a:rPr lang="de-CH" altLang="de-DE" sz="3200" dirty="0">
                <a:solidFill>
                  <a:schemeClr val="tx1"/>
                </a:solidFill>
                <a:effectLst/>
                <a:latin typeface="Univers LT Std 47 Cn Lt" pitchFamily="34" charset="0"/>
              </a:rPr>
              <a:t>dir geschehen sind – es </a:t>
            </a:r>
            <a:r>
              <a:rPr lang="de-CH" altLang="de-DE" sz="3200" dirty="0" smtClean="0">
                <a:solidFill>
                  <a:schemeClr val="tx1"/>
                </a:solidFill>
                <a:effectLst/>
                <a:latin typeface="Univers LT Std 47 Cn Lt" pitchFamily="34" charset="0"/>
              </a:rPr>
              <a:t>würde</a:t>
            </a:r>
            <a:br>
              <a:rPr lang="de-CH" altLang="de-DE" sz="3200" dirty="0" smtClean="0">
                <a:solidFill>
                  <a:schemeClr val="tx1"/>
                </a:solidFill>
                <a:effectLst/>
                <a:latin typeface="Univers LT Std 47 Cn Lt" pitchFamily="34" charset="0"/>
              </a:rPr>
            </a:br>
            <a:r>
              <a:rPr lang="de-CH" altLang="de-DE" sz="3200" dirty="0" smtClean="0">
                <a:solidFill>
                  <a:schemeClr val="tx1"/>
                </a:solidFill>
                <a:effectLst/>
                <a:latin typeface="Univers LT Std 47 Cn Lt" pitchFamily="34" charset="0"/>
              </a:rPr>
              <a:t>heute </a:t>
            </a:r>
            <a:r>
              <a:rPr lang="de-CH" altLang="de-DE" sz="3200" dirty="0">
                <a:solidFill>
                  <a:schemeClr val="tx1"/>
                </a:solidFill>
                <a:effectLst/>
                <a:latin typeface="Univers LT Std 47 Cn Lt" pitchFamily="34" charset="0"/>
              </a:rPr>
              <a:t>noch stehen.“</a:t>
            </a:r>
            <a:endParaRPr lang="de-DE" altLang="de-DE" sz="32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32847236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555776" y="3284984"/>
            <a:ext cx="6400800" cy="400110"/>
          </a:xfrm>
        </p:spPr>
        <p:txBody>
          <a:bodyPr>
            <a:spAutoFit/>
          </a:bodyPr>
          <a:lstStyle/>
          <a:p>
            <a:pPr algn="r"/>
            <a:r>
              <a:rPr lang="de-CH" altLang="de-DE" sz="2000" dirty="0" smtClean="0">
                <a:effectLst/>
                <a:latin typeface="Univers LT Std 47 Cn Lt" pitchFamily="34" charset="0"/>
              </a:rPr>
              <a:t>Matthäus-Evangelium 11,24</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2843808" y="116632"/>
            <a:ext cx="6192688" cy="2862322"/>
          </a:xfrm>
        </p:spPr>
        <p:txBody>
          <a:bodyPr wrap="square">
            <a:spAutoFit/>
          </a:bodyPr>
          <a:lstStyle/>
          <a:p>
            <a:pPr algn="r"/>
            <a:r>
              <a:rPr lang="de-CH" altLang="de-DE" sz="3600" dirty="0">
                <a:solidFill>
                  <a:schemeClr val="tx1"/>
                </a:solidFill>
                <a:effectLst/>
                <a:latin typeface="Univers LT Std 47 Cn Lt" pitchFamily="34" charset="0"/>
              </a:rPr>
              <a:t>„Ich versichere </a:t>
            </a:r>
            <a:r>
              <a:rPr lang="de-CH" altLang="de-DE" sz="3600" dirty="0" smtClean="0">
                <a:solidFill>
                  <a:schemeClr val="tx1"/>
                </a:solidFill>
                <a:effectLst/>
                <a:latin typeface="Univers LT Std 47 Cn Lt" pitchFamily="34" charset="0"/>
              </a:rPr>
              <a:t>euch:</a:t>
            </a:r>
            <a:br>
              <a:rPr lang="de-CH" altLang="de-DE" sz="3600" dirty="0" smtClean="0">
                <a:solidFill>
                  <a:schemeClr val="tx1"/>
                </a:solidFill>
                <a:effectLst/>
                <a:latin typeface="Univers LT Std 47 Cn Lt" pitchFamily="34" charset="0"/>
              </a:rPr>
            </a:br>
            <a:r>
              <a:rPr lang="de-CH" altLang="de-DE" sz="3600" dirty="0" smtClean="0">
                <a:solidFill>
                  <a:schemeClr val="tx1"/>
                </a:solidFill>
                <a:effectLst/>
                <a:latin typeface="Univers LT Std 47 Cn Lt" pitchFamily="34" charset="0"/>
              </a:rPr>
              <a:t>Den </a:t>
            </a:r>
            <a:r>
              <a:rPr lang="de-CH" altLang="de-DE" sz="3600" dirty="0">
                <a:solidFill>
                  <a:schemeClr val="tx1"/>
                </a:solidFill>
                <a:effectLst/>
                <a:latin typeface="Univers LT Std 47 Cn Lt" pitchFamily="34" charset="0"/>
              </a:rPr>
              <a:t>Menschen von </a:t>
            </a:r>
            <a:r>
              <a:rPr lang="de-CH" altLang="de-DE" sz="3600" dirty="0" smtClean="0">
                <a:solidFill>
                  <a:schemeClr val="tx1"/>
                </a:solidFill>
                <a:effectLst/>
                <a:latin typeface="Univers LT Std 47 Cn Lt" pitchFamily="34" charset="0"/>
              </a:rPr>
              <a:t>Sodom</a:t>
            </a:r>
            <a:br>
              <a:rPr lang="de-CH" altLang="de-DE" sz="3600" dirty="0" smtClean="0">
                <a:solidFill>
                  <a:schemeClr val="tx1"/>
                </a:solidFill>
                <a:effectLst/>
                <a:latin typeface="Univers LT Std 47 Cn Lt" pitchFamily="34" charset="0"/>
              </a:rPr>
            </a:br>
            <a:r>
              <a:rPr lang="de-CH" altLang="de-DE" sz="3600" dirty="0" smtClean="0">
                <a:solidFill>
                  <a:schemeClr val="tx1"/>
                </a:solidFill>
                <a:effectLst/>
                <a:latin typeface="Univers LT Std 47 Cn Lt" pitchFamily="34" charset="0"/>
              </a:rPr>
              <a:t>wird </a:t>
            </a:r>
            <a:r>
              <a:rPr lang="de-CH" altLang="de-DE" sz="3600" dirty="0">
                <a:solidFill>
                  <a:schemeClr val="tx1"/>
                </a:solidFill>
                <a:effectLst/>
                <a:latin typeface="Univers LT Std 47 Cn Lt" pitchFamily="34" charset="0"/>
              </a:rPr>
              <a:t>es am Tag des </a:t>
            </a:r>
            <a:r>
              <a:rPr lang="de-CH" altLang="de-DE" sz="3600" dirty="0" smtClean="0">
                <a:solidFill>
                  <a:schemeClr val="tx1"/>
                </a:solidFill>
                <a:effectLst/>
                <a:latin typeface="Univers LT Std 47 Cn Lt" pitchFamily="34" charset="0"/>
              </a:rPr>
              <a:t>Gerichts</a:t>
            </a:r>
            <a:br>
              <a:rPr lang="de-CH" altLang="de-DE" sz="3600" dirty="0" smtClean="0">
                <a:solidFill>
                  <a:schemeClr val="tx1"/>
                </a:solidFill>
                <a:effectLst/>
                <a:latin typeface="Univers LT Std 47 Cn Lt" pitchFamily="34" charset="0"/>
              </a:rPr>
            </a:br>
            <a:r>
              <a:rPr lang="de-CH" altLang="de-DE" sz="3600" dirty="0" smtClean="0">
                <a:solidFill>
                  <a:schemeClr val="tx1"/>
                </a:solidFill>
                <a:effectLst/>
                <a:latin typeface="Univers LT Std 47 Cn Lt" pitchFamily="34" charset="0"/>
              </a:rPr>
              <a:t>noch </a:t>
            </a:r>
            <a:r>
              <a:rPr lang="de-CH" altLang="de-DE" sz="3600" dirty="0">
                <a:solidFill>
                  <a:schemeClr val="tx1"/>
                </a:solidFill>
                <a:effectLst/>
                <a:latin typeface="Univers LT Std 47 Cn Lt" pitchFamily="34" charset="0"/>
              </a:rPr>
              <a:t>erträglich </a:t>
            </a:r>
            <a:r>
              <a:rPr lang="de-CH" altLang="de-DE" sz="3600" dirty="0" smtClean="0">
                <a:solidFill>
                  <a:schemeClr val="tx1"/>
                </a:solidFill>
                <a:effectLst/>
                <a:latin typeface="Univers LT Std 47 Cn Lt" pitchFamily="34" charset="0"/>
              </a:rPr>
              <a:t>gehen</a:t>
            </a:r>
            <a:br>
              <a:rPr lang="de-CH" altLang="de-DE" sz="3600" dirty="0" smtClean="0">
                <a:solidFill>
                  <a:schemeClr val="tx1"/>
                </a:solidFill>
                <a:effectLst/>
                <a:latin typeface="Univers LT Std 47 Cn Lt" pitchFamily="34" charset="0"/>
              </a:rPr>
            </a:br>
            <a:r>
              <a:rPr lang="de-CH" altLang="de-DE" sz="3600" dirty="0" smtClean="0">
                <a:solidFill>
                  <a:schemeClr val="tx1"/>
                </a:solidFill>
                <a:effectLst/>
                <a:latin typeface="Univers LT Std 47 Cn Lt" pitchFamily="34" charset="0"/>
              </a:rPr>
              <a:t>im </a:t>
            </a:r>
            <a:r>
              <a:rPr lang="de-CH" altLang="de-DE" sz="3600" dirty="0">
                <a:solidFill>
                  <a:schemeClr val="tx1"/>
                </a:solidFill>
                <a:effectLst/>
                <a:latin typeface="Univers LT Std 47 Cn Lt" pitchFamily="34" charset="0"/>
              </a:rPr>
              <a:t>Vergleich zu dir.“</a:t>
            </a:r>
            <a:endParaRPr lang="de-DE" altLang="de-DE" sz="36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2066868305"/>
      </p:ext>
    </p:extLst>
  </p:cSld>
  <p:clrMapOvr>
    <a:masterClrMapping/>
  </p:clrMapOvr>
  <p:timing>
    <p:tnLst>
      <p:par>
        <p:cTn id="1" dur="indefinite" restart="never" nodeType="tmRoot"/>
      </p:par>
    </p:tnLst>
  </p:timing>
</p:sld>
</file>

<file path=ppt/theme/theme1.xml><?xml version="1.0" encoding="utf-8"?>
<a:theme xmlns:a="http://schemas.openxmlformats.org/drawingml/2006/main" name="Designvorlage 'Berggipfel'">
  <a:themeElements>
    <a:clrScheme name="Default Design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Default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Default Design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Default Design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Default Design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Default Design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Default Design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Default Design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Default Design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Default Design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Designvorlage 'Berggipfel'</Template>
  <TotalTime>0</TotalTime>
  <Words>482</Words>
  <Application>Microsoft Office PowerPoint</Application>
  <PresentationFormat>Bildschirmpräsentation (4:3)</PresentationFormat>
  <Paragraphs>68</Paragraphs>
  <Slides>23</Slides>
  <Notes>23</Notes>
  <HiddenSlides>0</HiddenSlides>
  <MMClips>0</MMClips>
  <ScaleCrop>false</ScaleCrop>
  <HeadingPairs>
    <vt:vector size="4" baseType="variant">
      <vt:variant>
        <vt:lpstr>Design</vt:lpstr>
      </vt:variant>
      <vt:variant>
        <vt:i4>1</vt:i4>
      </vt:variant>
      <vt:variant>
        <vt:lpstr>Folientitel</vt:lpstr>
      </vt:variant>
      <vt:variant>
        <vt:i4>23</vt:i4>
      </vt:variant>
    </vt:vector>
  </HeadingPairs>
  <TitlesOfParts>
    <vt:vector size="24" baseType="lpstr">
      <vt:lpstr>Designvorlage 'Berggipfel'</vt:lpstr>
      <vt:lpstr>Rettung der Menscheit</vt:lpstr>
      <vt:lpstr>I. Der schmerzvolle Befreiungsschlag</vt:lpstr>
      <vt:lpstr>PowerPoint-Präsentation</vt:lpstr>
      <vt:lpstr>„Es war überall bekannt geworden, welche Stellung Mordechai am Königshof einnahm, und seine Macht nahm immer noch zu.“</vt:lpstr>
      <vt:lpstr>„Aus Furcht vor Mordechai stellten sich die Beamten in den Provinzen, die Reichsfürsten, die Statthalter und die Verwalter der Staatskasse auf die Seite der Juden und unterstützten sie.“</vt:lpstr>
      <vt:lpstr>„Die Juden machten alle ihre Feinde mit dem Schwert nieder und töteten sie; sie verfuhren mit denen, die ihnen schaden wollten, ganz nach ihrem Wunsch.“</vt:lpstr>
      <vt:lpstr>„Wenn es dem König recht ist, soll den Juden in Susa auch morgen gestattet sein, was für heute erlaubt war. Und die Leichen der zehn Söhne Hamans sollen öffentlich aufgehängt werden.“</vt:lpstr>
      <vt:lpstr>„Du, Kapernaum, meinst du etwa, du wirst zum Himmel emporgehoben werden? Ins Totenreich musst du hinunter! Wenn in Sodom die Wunder geschehen wären, die bei dir geschehen sind – es würde heute noch stehen.“</vt:lpstr>
      <vt:lpstr>„Ich versichere euch: Den Menschen von Sodom wird es am Tag des Gerichts noch erträglich gehen im Vergleich zu dir.“</vt:lpstr>
      <vt:lpstr>„Die Juden verschafften sich Ruhe und Sicherheit, aber am Besitz ihrer Feinde vergriffen sie sich nicht.“</vt:lpstr>
      <vt:lpstr>„Alle, die auf mein Wort hören und dem glauben, der mich gesandt hat, haben das ewige Leben. Sie kommen nicht mehr vor Gottes Gericht; sie haben den Tod schon hinter sich gelassen und das unvergängliche Leben erreicht.“</vt:lpstr>
      <vt:lpstr>„Wir alle waren wie Schafe, die sich verlaufen haben; jeder ging seinen eigenen Weg. Ihm (Jesus) aber hat der Herr unsere ganze Schuld aufgeladen.“</vt:lpstr>
      <vt:lpstr>II. Das jährliche Freudenfest</vt:lpstr>
      <vt:lpstr>„Zur Erinnerung an die Tage, die ihnen Ruhe und Rettung vor ihren Feinden gebracht hatten, und an den Monat, in dem sich ihr Kummer in Freude und ihre Trauer in Jubel verwandelt hatte.“</vt:lpstr>
      <vt:lpstr>„An diesen beiden Tagen sollten die Juden festliche Gelage halten und sich gegenseitig auserlesene Speisen zusenden; ausserdem sollten sie den Armen Geschenke machen.“</vt:lpstr>
      <vt:lpstr>„Menschen werfen das Los, aber die Entscheidung kommt vom Herrn.“</vt:lpstr>
      <vt:lpstr>„Für euch, die ihr mir treu gewesen seid, wird an diesem Tag die Sonne aufgehen. Sie wird euer Recht an den Tag bringen und alle Wunden heilen. Ihr werdet Freudensprünge machen wie Kälber, die aus dem engen Stall auf die Weide gelassen werden.“</vt:lpstr>
      <vt:lpstr>Schlussgedanke</vt:lpstr>
      <vt:lpstr>Rettung der Menscheit</vt:lpstr>
      <vt:lpstr>„Alle Völker der Erde werden Glück und Segen erlangen, wenn sie dir und deinem Nachkommen wohlgesonnen sind.“</vt:lpstr>
      <vt:lpstr>Mit den Zusagen Gottes an Abraham und seiner Nachkommenschaft verhält es sich so. Gott sagte nicht: „… und deinen Nachkommen“ – als würde es sich um eine grosse Zahl handeln. Vielmehr ist nur von einem Einzigen die Rede: „deinem Nachkommen“, und dieser Eine ist Christus.</vt:lpstr>
      <vt:lpstr>„Gott hat der Welt seine Liebe dadurch gezeigt, dass er seinen einzigen Sohn für sie hergab, damit jeder, der an ihn glaubt, das ewige Leben hat und nicht verloren geht.“</vt:lpstr>
      <vt:lpstr>„Wer an Jesus glaubt, wird nicht gerichtet. Wer aber nicht glaubt, ist damit schon gerichtet; denn der, an dessen Namen er nicht geglaubt hat, ist Gottes eigener Sohn.“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einer ungerechten Welt leben - Teil 4/4 - Rettung der Menschheit - Folien</dc:title>
  <dc:creator>Jürg Birnstiel</dc:creator>
  <cp:lastModifiedBy>Me</cp:lastModifiedBy>
  <cp:revision>448</cp:revision>
  <dcterms:created xsi:type="dcterms:W3CDTF">2013-11-12T15:20:47Z</dcterms:created>
  <dcterms:modified xsi:type="dcterms:W3CDTF">2015-09-22T06:52:03Z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TC102037911031</vt:lpwstr>
  </property>
</Properties>
</file>