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34"/>
  </p:notesMasterIdLst>
  <p:sldIdLst>
    <p:sldId id="256" r:id="rId3"/>
    <p:sldId id="921" r:id="rId4"/>
    <p:sldId id="1090" r:id="rId5"/>
    <p:sldId id="1091" r:id="rId6"/>
    <p:sldId id="1093" r:id="rId7"/>
    <p:sldId id="430" r:id="rId8"/>
    <p:sldId id="1094" r:id="rId9"/>
    <p:sldId id="1095" r:id="rId10"/>
    <p:sldId id="1096" r:id="rId11"/>
    <p:sldId id="1097" r:id="rId12"/>
    <p:sldId id="1098" r:id="rId13"/>
    <p:sldId id="1099" r:id="rId14"/>
    <p:sldId id="1100" r:id="rId15"/>
    <p:sldId id="1101" r:id="rId16"/>
    <p:sldId id="1102" r:id="rId17"/>
    <p:sldId id="1103" r:id="rId18"/>
    <p:sldId id="1104" r:id="rId19"/>
    <p:sldId id="1105" r:id="rId20"/>
    <p:sldId id="1037" r:id="rId21"/>
    <p:sldId id="1106" r:id="rId22"/>
    <p:sldId id="1110" r:id="rId23"/>
    <p:sldId id="1107" r:id="rId24"/>
    <p:sldId id="1109" r:id="rId25"/>
    <p:sldId id="1108" r:id="rId26"/>
    <p:sldId id="1111" r:id="rId27"/>
    <p:sldId id="1084" r:id="rId28"/>
    <p:sldId id="1112" r:id="rId29"/>
    <p:sldId id="263" r:id="rId30"/>
    <p:sldId id="1115" r:id="rId31"/>
    <p:sldId id="1116" r:id="rId32"/>
    <p:sldId id="325" r:id="rId33"/>
  </p:sldIdLst>
  <p:sldSz cx="9144000" cy="6858000" type="screen4x3"/>
  <p:notesSz cx="6858000" cy="9144000"/>
  <p:defaultTextStyle>
    <a:defPPr>
      <a:defRPr lang="de-CH"/>
    </a:defPPr>
    <a:lvl1pPr algn="l" rtl="0" fontAlgn="base">
      <a:spcBef>
        <a:spcPct val="0"/>
      </a:spcBef>
      <a:spcAft>
        <a:spcPct val="0"/>
      </a:spcAft>
      <a:defRPr sz="4800" kern="1200">
        <a:solidFill>
          <a:schemeClr val="tx1"/>
        </a:solidFill>
        <a:latin typeface="Arial" charset="0"/>
        <a:ea typeface="+mn-ea"/>
        <a:cs typeface="+mn-cs"/>
      </a:defRPr>
    </a:lvl1pPr>
    <a:lvl2pPr marL="457200" algn="l" rtl="0" fontAlgn="base">
      <a:spcBef>
        <a:spcPct val="0"/>
      </a:spcBef>
      <a:spcAft>
        <a:spcPct val="0"/>
      </a:spcAft>
      <a:defRPr sz="4800" kern="1200">
        <a:solidFill>
          <a:schemeClr val="tx1"/>
        </a:solidFill>
        <a:latin typeface="Arial" charset="0"/>
        <a:ea typeface="+mn-ea"/>
        <a:cs typeface="+mn-cs"/>
      </a:defRPr>
    </a:lvl2pPr>
    <a:lvl3pPr marL="914400" algn="l" rtl="0" fontAlgn="base">
      <a:spcBef>
        <a:spcPct val="0"/>
      </a:spcBef>
      <a:spcAft>
        <a:spcPct val="0"/>
      </a:spcAft>
      <a:defRPr sz="4800" kern="1200">
        <a:solidFill>
          <a:schemeClr val="tx1"/>
        </a:solidFill>
        <a:latin typeface="Arial" charset="0"/>
        <a:ea typeface="+mn-ea"/>
        <a:cs typeface="+mn-cs"/>
      </a:defRPr>
    </a:lvl3pPr>
    <a:lvl4pPr marL="1371600" algn="l" rtl="0" fontAlgn="base">
      <a:spcBef>
        <a:spcPct val="0"/>
      </a:spcBef>
      <a:spcAft>
        <a:spcPct val="0"/>
      </a:spcAft>
      <a:defRPr sz="4800" kern="1200">
        <a:solidFill>
          <a:schemeClr val="tx1"/>
        </a:solidFill>
        <a:latin typeface="Arial" charset="0"/>
        <a:ea typeface="+mn-ea"/>
        <a:cs typeface="+mn-cs"/>
      </a:defRPr>
    </a:lvl4pPr>
    <a:lvl5pPr marL="1828800" algn="l" rtl="0" fontAlgn="base">
      <a:spcBef>
        <a:spcPct val="0"/>
      </a:spcBef>
      <a:spcAft>
        <a:spcPct val="0"/>
      </a:spcAft>
      <a:defRPr sz="4800" kern="1200">
        <a:solidFill>
          <a:schemeClr val="tx1"/>
        </a:solidFill>
        <a:latin typeface="Arial" charset="0"/>
        <a:ea typeface="+mn-ea"/>
        <a:cs typeface="+mn-cs"/>
      </a:defRPr>
    </a:lvl5pPr>
    <a:lvl6pPr marL="2286000" algn="l" defTabSz="914400" rtl="0" eaLnBrk="1" latinLnBrk="0" hangingPunct="1">
      <a:defRPr sz="4800" kern="1200">
        <a:solidFill>
          <a:schemeClr val="tx1"/>
        </a:solidFill>
        <a:latin typeface="Arial" charset="0"/>
        <a:ea typeface="+mn-ea"/>
        <a:cs typeface="+mn-cs"/>
      </a:defRPr>
    </a:lvl6pPr>
    <a:lvl7pPr marL="2743200" algn="l" defTabSz="914400" rtl="0" eaLnBrk="1" latinLnBrk="0" hangingPunct="1">
      <a:defRPr sz="4800" kern="1200">
        <a:solidFill>
          <a:schemeClr val="tx1"/>
        </a:solidFill>
        <a:latin typeface="Arial" charset="0"/>
        <a:ea typeface="+mn-ea"/>
        <a:cs typeface="+mn-cs"/>
      </a:defRPr>
    </a:lvl7pPr>
    <a:lvl8pPr marL="3200400" algn="l" defTabSz="914400" rtl="0" eaLnBrk="1" latinLnBrk="0" hangingPunct="1">
      <a:defRPr sz="4800" kern="1200">
        <a:solidFill>
          <a:schemeClr val="tx1"/>
        </a:solidFill>
        <a:latin typeface="Arial" charset="0"/>
        <a:ea typeface="+mn-ea"/>
        <a:cs typeface="+mn-cs"/>
      </a:defRPr>
    </a:lvl8pPr>
    <a:lvl9pPr marL="3657600" algn="l" defTabSz="914400" rtl="0" eaLnBrk="1" latinLnBrk="0" hangingPunct="1">
      <a:defRPr sz="4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0000"/>
    <a:srgbClr val="FFFFFF"/>
    <a:srgbClr val="FFFF00"/>
    <a:srgbClr val="FFCC00"/>
    <a:srgbClr val="A50021"/>
    <a:srgbClr val="CC99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74" autoAdjust="0"/>
    <p:restoredTop sz="90221" autoAdjust="0"/>
  </p:normalViewPr>
  <p:slideViewPr>
    <p:cSldViewPr>
      <p:cViewPr varScale="1">
        <p:scale>
          <a:sx n="119" d="100"/>
          <a:sy n="119" d="100"/>
        </p:scale>
        <p:origin x="-141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67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de-DE" altLang="de-DE"/>
          </a:p>
        </p:txBody>
      </p:sp>
      <p:sp>
        <p:nvSpPr>
          <p:cNvPr id="4167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de-DE" altLang="de-DE"/>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67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noProof="0" smtClean="0"/>
              <a:t>Textmasterformate durch Klicken bearbeiten</a:t>
            </a:r>
          </a:p>
          <a:p>
            <a:pPr lvl="1"/>
            <a:r>
              <a:rPr lang="de-DE" altLang="de-DE" noProof="0" smtClean="0"/>
              <a:t>Zweite Ebene</a:t>
            </a:r>
          </a:p>
          <a:p>
            <a:pPr lvl="2"/>
            <a:r>
              <a:rPr lang="de-DE" altLang="de-DE" noProof="0" smtClean="0"/>
              <a:t>Dritte Ebene</a:t>
            </a:r>
          </a:p>
          <a:p>
            <a:pPr lvl="3"/>
            <a:r>
              <a:rPr lang="de-DE" altLang="de-DE" noProof="0" smtClean="0"/>
              <a:t>Vierte Ebene</a:t>
            </a:r>
          </a:p>
          <a:p>
            <a:pPr lvl="4"/>
            <a:r>
              <a:rPr lang="de-DE" altLang="de-DE" noProof="0" smtClean="0"/>
              <a:t>Fünfte Ebene</a:t>
            </a:r>
          </a:p>
        </p:txBody>
      </p:sp>
      <p:sp>
        <p:nvSpPr>
          <p:cNvPr id="4167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de-DE" altLang="de-DE"/>
          </a:p>
        </p:txBody>
      </p:sp>
      <p:sp>
        <p:nvSpPr>
          <p:cNvPr id="4167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5EBE642-E049-46D9-AD90-C086A178C173}" type="slidenum">
              <a:rPr lang="de-DE" altLang="de-DE"/>
              <a:pPr>
                <a:defRPr/>
              </a:pPr>
              <a:t>‹Nr.›</a:t>
            </a:fld>
            <a:endParaRPr lang="de-DE" altLang="de-DE"/>
          </a:p>
        </p:txBody>
      </p:sp>
    </p:spTree>
    <p:extLst>
      <p:ext uri="{BB962C8B-B14F-4D97-AF65-F5344CB8AC3E}">
        <p14:creationId xmlns:p14="http://schemas.microsoft.com/office/powerpoint/2010/main" val="15023527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19200" y="2133600"/>
            <a:ext cx="6705600" cy="1905000"/>
          </a:xfrm>
        </p:spPr>
        <p:txBody>
          <a:bodyPr/>
          <a:lstStyle>
            <a:lvl1pPr>
              <a:defRPr sz="4400"/>
            </a:lvl1pPr>
          </a:lstStyle>
          <a:p>
            <a:pPr lvl="0"/>
            <a:r>
              <a:rPr lang="de-CH" altLang="de-DE" noProof="0" smtClean="0"/>
              <a:t>Titelmasterformat durch Klicken bearbeiten</a:t>
            </a:r>
          </a:p>
        </p:txBody>
      </p:sp>
      <p:sp>
        <p:nvSpPr>
          <p:cNvPr id="3075" name="Rectangle 3"/>
          <p:cNvSpPr>
            <a:spLocks noGrp="1" noChangeArrowheads="1"/>
          </p:cNvSpPr>
          <p:nvPr>
            <p:ph type="subTitle" idx="1"/>
          </p:nvPr>
        </p:nvSpPr>
        <p:spPr>
          <a:xfrm>
            <a:off x="1143000" y="4419600"/>
            <a:ext cx="6858000" cy="1601788"/>
          </a:xfrm>
          <a:effectLst>
            <a:outerShdw dist="35921" dir="2700000" algn="ctr" rotWithShape="0">
              <a:srgbClr val="000000"/>
            </a:outerShdw>
          </a:effectLst>
        </p:spPr>
        <p:txBody>
          <a:bodyPr/>
          <a:lstStyle>
            <a:lvl1pPr marL="0" indent="0" algn="ctr">
              <a:buFontTx/>
              <a:buNone/>
              <a:defRPr>
                <a:solidFill>
                  <a:srgbClr val="FFFFFF"/>
                </a:solidFill>
                <a:latin typeface="Arial Rounded MT Bold" pitchFamily="34" charset="0"/>
              </a:defRPr>
            </a:lvl1pPr>
          </a:lstStyle>
          <a:p>
            <a:pPr lvl="0"/>
            <a:r>
              <a:rPr lang="de-CH" altLang="de-DE" noProof="0" smtClean="0"/>
              <a:t>Formatvorlage des Untertitelmasters durch Klicken bearbeiten</a:t>
            </a:r>
          </a:p>
        </p:txBody>
      </p:sp>
      <p:sp>
        <p:nvSpPr>
          <p:cNvPr id="4" name="Rectangle 4"/>
          <p:cNvSpPr>
            <a:spLocks noGrp="1" noChangeArrowheads="1"/>
          </p:cNvSpPr>
          <p:nvPr>
            <p:ph type="dt" sz="half" idx="10"/>
          </p:nvPr>
        </p:nvSpPr>
        <p:spPr>
          <a:xfrm>
            <a:off x="228600" y="6248400"/>
            <a:ext cx="1905000" cy="457200"/>
          </a:xfrm>
        </p:spPr>
        <p:txBody>
          <a:bodyPr/>
          <a:lstStyle>
            <a:lvl1pPr>
              <a:defRPr smtClean="0"/>
            </a:lvl1pPr>
          </a:lstStyle>
          <a:p>
            <a:pPr>
              <a:defRPr/>
            </a:pPr>
            <a:endParaRPr lang="de-CH" altLang="de-DE"/>
          </a:p>
        </p:txBody>
      </p:sp>
      <p:sp>
        <p:nvSpPr>
          <p:cNvPr id="5" name="Rectangle 5"/>
          <p:cNvSpPr>
            <a:spLocks noGrp="1" noChangeArrowheads="1"/>
          </p:cNvSpPr>
          <p:nvPr>
            <p:ph type="ftr" sz="quarter" idx="11"/>
          </p:nvPr>
        </p:nvSpPr>
        <p:spPr>
          <a:xfrm>
            <a:off x="2362200" y="6248400"/>
            <a:ext cx="4343400" cy="457200"/>
          </a:xfrm>
        </p:spPr>
        <p:txBody>
          <a:bodyPr/>
          <a:lstStyle>
            <a:lvl1pPr>
              <a:defRPr smtClean="0"/>
            </a:lvl1pPr>
          </a:lstStyle>
          <a:p>
            <a:pPr>
              <a:defRPr/>
            </a:pPr>
            <a:endParaRPr lang="de-CH" altLang="de-DE"/>
          </a:p>
        </p:txBody>
      </p:sp>
      <p:sp>
        <p:nvSpPr>
          <p:cNvPr id="6" name="Rectangle 6"/>
          <p:cNvSpPr>
            <a:spLocks noGrp="1" noChangeArrowheads="1"/>
          </p:cNvSpPr>
          <p:nvPr>
            <p:ph type="sldNum" sz="quarter" idx="12"/>
          </p:nvPr>
        </p:nvSpPr>
        <p:spPr>
          <a:xfrm>
            <a:off x="7010400" y="6248400"/>
            <a:ext cx="1905000" cy="457200"/>
          </a:xfrm>
        </p:spPr>
        <p:txBody>
          <a:bodyPr/>
          <a:lstStyle>
            <a:lvl1pPr>
              <a:defRPr smtClean="0"/>
            </a:lvl1pPr>
          </a:lstStyle>
          <a:p>
            <a:pPr>
              <a:defRPr/>
            </a:pPr>
            <a:fld id="{3A8A079E-4726-4670-B6E1-04DF71E3624E}" type="slidenum">
              <a:rPr lang="de-CH" altLang="de-DE"/>
              <a:pPr>
                <a:defRPr/>
              </a:pPr>
              <a:t>‹Nr.›</a:t>
            </a:fld>
            <a:endParaRPr lang="de-CH" altLang="de-DE"/>
          </a:p>
        </p:txBody>
      </p:sp>
    </p:spTree>
    <p:extLst>
      <p:ext uri="{BB962C8B-B14F-4D97-AF65-F5344CB8AC3E}">
        <p14:creationId xmlns:p14="http://schemas.microsoft.com/office/powerpoint/2010/main" val="2710312776"/>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p:cNvSpPr>
            <a:spLocks noGrp="1" noChangeArrowheads="1"/>
          </p:cNvSpPr>
          <p:nvPr>
            <p:ph type="sldNum" sz="quarter" idx="12"/>
          </p:nvPr>
        </p:nvSpPr>
        <p:spPr>
          <a:ln/>
        </p:spPr>
        <p:txBody>
          <a:bodyPr/>
          <a:lstStyle>
            <a:lvl1pPr>
              <a:defRPr/>
            </a:lvl1pPr>
          </a:lstStyle>
          <a:p>
            <a:pPr>
              <a:defRPr/>
            </a:pPr>
            <a:fld id="{7C7C7E3C-CE6C-408E-90AD-05022D978F01}" type="slidenum">
              <a:rPr lang="de-CH" altLang="de-DE"/>
              <a:pPr>
                <a:defRPr/>
              </a:pPr>
              <a:t>‹Nr.›</a:t>
            </a:fld>
            <a:endParaRPr lang="de-CH" altLang="de-DE"/>
          </a:p>
        </p:txBody>
      </p:sp>
    </p:spTree>
    <p:extLst>
      <p:ext uri="{BB962C8B-B14F-4D97-AF65-F5344CB8AC3E}">
        <p14:creationId xmlns:p14="http://schemas.microsoft.com/office/powerpoint/2010/main" val="1567343281"/>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934200" y="304800"/>
            <a:ext cx="1600200" cy="57150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2133600" y="304800"/>
            <a:ext cx="4648200" cy="57150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p:cNvSpPr>
            <a:spLocks noGrp="1" noChangeArrowheads="1"/>
          </p:cNvSpPr>
          <p:nvPr>
            <p:ph type="sldNum" sz="quarter" idx="12"/>
          </p:nvPr>
        </p:nvSpPr>
        <p:spPr>
          <a:ln/>
        </p:spPr>
        <p:txBody>
          <a:bodyPr/>
          <a:lstStyle>
            <a:lvl1pPr>
              <a:defRPr/>
            </a:lvl1pPr>
          </a:lstStyle>
          <a:p>
            <a:pPr>
              <a:defRPr/>
            </a:pPr>
            <a:fld id="{D90EE967-555D-4A69-9B66-995F0F924714}" type="slidenum">
              <a:rPr lang="de-CH" altLang="de-DE"/>
              <a:pPr>
                <a:defRPr/>
              </a:pPr>
              <a:t>‹Nr.›</a:t>
            </a:fld>
            <a:endParaRPr lang="de-CH" altLang="de-DE"/>
          </a:p>
        </p:txBody>
      </p:sp>
    </p:spTree>
    <p:extLst>
      <p:ext uri="{BB962C8B-B14F-4D97-AF65-F5344CB8AC3E}">
        <p14:creationId xmlns:p14="http://schemas.microsoft.com/office/powerpoint/2010/main" val="4254085200"/>
      </p:ext>
    </p:extLst>
  </p:cSld>
  <p:clrMapOvr>
    <a:masterClrMapping/>
  </p:clrMapOvr>
  <p:transition spd="slow">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577538" name="Rectangle 2"/>
          <p:cNvSpPr>
            <a:spLocks noGrp="1" noChangeArrowheads="1"/>
          </p:cNvSpPr>
          <p:nvPr>
            <p:ph type="ctrTitle"/>
          </p:nvPr>
        </p:nvSpPr>
        <p:spPr>
          <a:xfrm>
            <a:off x="1219200" y="2133600"/>
            <a:ext cx="6705600" cy="1905000"/>
          </a:xfrm>
        </p:spPr>
        <p:txBody>
          <a:bodyPr/>
          <a:lstStyle>
            <a:lvl1pPr algn="ctr">
              <a:defRPr sz="4400"/>
            </a:lvl1pPr>
          </a:lstStyle>
          <a:p>
            <a:pPr lvl="0"/>
            <a:r>
              <a:rPr lang="de-CH" altLang="de-DE" noProof="0" smtClean="0"/>
              <a:t>Titelmasterformat durch Klicken bearbeiten</a:t>
            </a:r>
          </a:p>
        </p:txBody>
      </p:sp>
      <p:sp>
        <p:nvSpPr>
          <p:cNvPr id="577539" name="Rectangle 3"/>
          <p:cNvSpPr>
            <a:spLocks noGrp="1" noChangeArrowheads="1"/>
          </p:cNvSpPr>
          <p:nvPr>
            <p:ph type="subTitle" idx="1"/>
          </p:nvPr>
        </p:nvSpPr>
        <p:spPr>
          <a:xfrm>
            <a:off x="1143000" y="4419600"/>
            <a:ext cx="6858000" cy="685800"/>
          </a:xfrm>
          <a:effectLst>
            <a:outerShdw dist="35921" dir="2700000" algn="ctr" rotWithShape="0">
              <a:srgbClr val="000000"/>
            </a:outerShdw>
          </a:effectLst>
        </p:spPr>
        <p:txBody>
          <a:bodyPr/>
          <a:lstStyle>
            <a:lvl1pPr marL="0" indent="0" algn="ctr">
              <a:buFontTx/>
              <a:buNone/>
              <a:defRPr>
                <a:solidFill>
                  <a:srgbClr val="FFFFFF"/>
                </a:solidFill>
                <a:latin typeface="Arial Rounded MT Bold" pitchFamily="34" charset="0"/>
              </a:defRPr>
            </a:lvl1pPr>
          </a:lstStyle>
          <a:p>
            <a:pPr lvl="0"/>
            <a:r>
              <a:rPr lang="de-CH" altLang="de-DE" noProof="0" smtClean="0"/>
              <a:t>Formatvorlage des Untertitelmasters durch Klicken bearbeiten</a:t>
            </a:r>
          </a:p>
        </p:txBody>
      </p:sp>
      <p:sp>
        <p:nvSpPr>
          <p:cNvPr id="4" name="Rectangle 4"/>
          <p:cNvSpPr>
            <a:spLocks noGrp="1" noChangeArrowheads="1"/>
          </p:cNvSpPr>
          <p:nvPr>
            <p:ph type="dt" sz="half" idx="10"/>
          </p:nvPr>
        </p:nvSpPr>
        <p:spPr>
          <a:xfrm>
            <a:off x="228600" y="6248400"/>
            <a:ext cx="1905000" cy="457200"/>
          </a:xfrm>
          <a:effectLst>
            <a:outerShdw dist="35921" dir="2700000" algn="ctr" rotWithShape="0">
              <a:srgbClr val="000000"/>
            </a:outerShdw>
          </a:effectLst>
        </p:spPr>
        <p:txBody>
          <a:bodyPr/>
          <a:lstStyle>
            <a:lvl1pPr>
              <a:defRPr smtClean="0">
                <a:solidFill>
                  <a:srgbClr val="FFFFFF"/>
                </a:solidFill>
                <a:latin typeface="+mj-lt"/>
              </a:defRPr>
            </a:lvl1pPr>
          </a:lstStyle>
          <a:p>
            <a:pPr>
              <a:defRPr/>
            </a:pPr>
            <a:endParaRPr lang="de-CH" altLang="de-DE"/>
          </a:p>
        </p:txBody>
      </p:sp>
      <p:sp>
        <p:nvSpPr>
          <p:cNvPr id="5" name="Rectangle 5"/>
          <p:cNvSpPr>
            <a:spLocks noGrp="1" noChangeArrowheads="1"/>
          </p:cNvSpPr>
          <p:nvPr>
            <p:ph type="ftr" sz="quarter" idx="11"/>
          </p:nvPr>
        </p:nvSpPr>
        <p:spPr>
          <a:xfrm>
            <a:off x="2362200" y="6248400"/>
            <a:ext cx="4343400" cy="457200"/>
          </a:xfrm>
          <a:effectLst>
            <a:outerShdw dist="35921" dir="2700000" algn="ctr" rotWithShape="0">
              <a:srgbClr val="000000"/>
            </a:outerShdw>
          </a:effectLst>
        </p:spPr>
        <p:txBody>
          <a:bodyPr/>
          <a:lstStyle>
            <a:lvl1pPr>
              <a:defRPr smtClean="0">
                <a:solidFill>
                  <a:srgbClr val="FFFFFF"/>
                </a:solidFill>
              </a:defRPr>
            </a:lvl1pPr>
          </a:lstStyle>
          <a:p>
            <a:pPr>
              <a:defRPr/>
            </a:pPr>
            <a:endParaRPr lang="de-CH" altLang="de-DE"/>
          </a:p>
        </p:txBody>
      </p:sp>
      <p:sp>
        <p:nvSpPr>
          <p:cNvPr id="6" name="Rectangle 6"/>
          <p:cNvSpPr>
            <a:spLocks noGrp="1" noChangeArrowheads="1"/>
          </p:cNvSpPr>
          <p:nvPr>
            <p:ph type="sldNum" sz="quarter" idx="12"/>
          </p:nvPr>
        </p:nvSpPr>
        <p:spPr>
          <a:xfrm>
            <a:off x="7010400" y="6248400"/>
            <a:ext cx="1905000" cy="457200"/>
          </a:xfrm>
          <a:effectLst>
            <a:outerShdw dist="35921" dir="2700000" algn="ctr" rotWithShape="0">
              <a:srgbClr val="000000"/>
            </a:outerShdw>
          </a:effectLst>
        </p:spPr>
        <p:txBody>
          <a:bodyPr/>
          <a:lstStyle>
            <a:lvl1pPr>
              <a:defRPr smtClean="0">
                <a:solidFill>
                  <a:srgbClr val="FFFFFF"/>
                </a:solidFill>
              </a:defRPr>
            </a:lvl1pPr>
          </a:lstStyle>
          <a:p>
            <a:pPr>
              <a:defRPr/>
            </a:pPr>
            <a:fld id="{1A4C78C9-23C3-4B3A-BB88-A94507DE47F8}" type="slidenum">
              <a:rPr lang="de-CH" altLang="de-DE"/>
              <a:pPr>
                <a:defRPr/>
              </a:pPr>
              <a:t>‹Nr.›</a:t>
            </a:fld>
            <a:endParaRPr lang="de-CH" altLang="de-DE"/>
          </a:p>
        </p:txBody>
      </p:sp>
    </p:spTree>
    <p:extLst>
      <p:ext uri="{BB962C8B-B14F-4D97-AF65-F5344CB8AC3E}">
        <p14:creationId xmlns:p14="http://schemas.microsoft.com/office/powerpoint/2010/main" val="4169629616"/>
      </p:ext>
    </p:extLst>
  </p:cSld>
  <p:clrMapOvr>
    <a:masterClrMapping/>
  </p:clrMapOvr>
  <p:transition spd="slow">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p:cNvSpPr>
            <a:spLocks noGrp="1" noChangeArrowheads="1"/>
          </p:cNvSpPr>
          <p:nvPr>
            <p:ph type="sldNum" sz="quarter" idx="12"/>
          </p:nvPr>
        </p:nvSpPr>
        <p:spPr>
          <a:ln/>
        </p:spPr>
        <p:txBody>
          <a:bodyPr/>
          <a:lstStyle>
            <a:lvl1pPr>
              <a:defRPr/>
            </a:lvl1pPr>
          </a:lstStyle>
          <a:p>
            <a:pPr>
              <a:defRPr/>
            </a:pPr>
            <a:fld id="{0EAE34D5-65C5-423D-A493-6D2083EE7597}" type="slidenum">
              <a:rPr lang="de-CH" altLang="de-DE"/>
              <a:pPr>
                <a:defRPr/>
              </a:pPr>
              <a:t>‹Nr.›</a:t>
            </a:fld>
            <a:endParaRPr lang="de-CH" altLang="de-DE"/>
          </a:p>
        </p:txBody>
      </p:sp>
    </p:spTree>
    <p:extLst>
      <p:ext uri="{BB962C8B-B14F-4D97-AF65-F5344CB8AC3E}">
        <p14:creationId xmlns:p14="http://schemas.microsoft.com/office/powerpoint/2010/main" val="1303116889"/>
      </p:ext>
    </p:extLst>
  </p:cSld>
  <p:clrMapOvr>
    <a:masterClrMapping/>
  </p:clrMapOvr>
  <p:transition spd="slow">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p:cNvSpPr>
            <a:spLocks noGrp="1" noChangeArrowheads="1"/>
          </p:cNvSpPr>
          <p:nvPr>
            <p:ph type="sldNum" sz="quarter" idx="12"/>
          </p:nvPr>
        </p:nvSpPr>
        <p:spPr>
          <a:ln/>
        </p:spPr>
        <p:txBody>
          <a:bodyPr/>
          <a:lstStyle>
            <a:lvl1pPr>
              <a:defRPr/>
            </a:lvl1pPr>
          </a:lstStyle>
          <a:p>
            <a:pPr>
              <a:defRPr/>
            </a:pPr>
            <a:fld id="{4527BDA3-F961-4A4A-A8FC-A368E4EB3D7F}" type="slidenum">
              <a:rPr lang="de-CH" altLang="de-DE"/>
              <a:pPr>
                <a:defRPr/>
              </a:pPr>
              <a:t>‹Nr.›</a:t>
            </a:fld>
            <a:endParaRPr lang="de-CH" altLang="de-DE"/>
          </a:p>
        </p:txBody>
      </p:sp>
    </p:spTree>
    <p:extLst>
      <p:ext uri="{BB962C8B-B14F-4D97-AF65-F5344CB8AC3E}">
        <p14:creationId xmlns:p14="http://schemas.microsoft.com/office/powerpoint/2010/main" val="4007656254"/>
      </p:ext>
    </p:extLst>
  </p:cSld>
  <p:clrMapOvr>
    <a:masterClrMapping/>
  </p:clrMapOvr>
  <p:transition spd="slow">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2133600" y="1981200"/>
            <a:ext cx="3124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5410200" y="1981200"/>
            <a:ext cx="3124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p:cNvSpPr>
            <a:spLocks noGrp="1" noChangeArrowheads="1"/>
          </p:cNvSpPr>
          <p:nvPr>
            <p:ph type="sldNum" sz="quarter" idx="12"/>
          </p:nvPr>
        </p:nvSpPr>
        <p:spPr>
          <a:ln/>
        </p:spPr>
        <p:txBody>
          <a:bodyPr/>
          <a:lstStyle>
            <a:lvl1pPr>
              <a:defRPr/>
            </a:lvl1pPr>
          </a:lstStyle>
          <a:p>
            <a:pPr>
              <a:defRPr/>
            </a:pPr>
            <a:fld id="{F7100B0A-8C37-43CA-9CCF-6CF566D33106}" type="slidenum">
              <a:rPr lang="de-CH" altLang="de-DE"/>
              <a:pPr>
                <a:defRPr/>
              </a:pPr>
              <a:t>‹Nr.›</a:t>
            </a:fld>
            <a:endParaRPr lang="de-CH" altLang="de-DE"/>
          </a:p>
        </p:txBody>
      </p:sp>
    </p:spTree>
    <p:extLst>
      <p:ext uri="{BB962C8B-B14F-4D97-AF65-F5344CB8AC3E}">
        <p14:creationId xmlns:p14="http://schemas.microsoft.com/office/powerpoint/2010/main" val="2982009187"/>
      </p:ext>
    </p:extLst>
  </p:cSld>
  <p:clrMapOvr>
    <a:masterClrMapping/>
  </p:clrMapOvr>
  <p:transition spd="slow">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9" name="Rectangle 6"/>
          <p:cNvSpPr>
            <a:spLocks noGrp="1" noChangeArrowheads="1"/>
          </p:cNvSpPr>
          <p:nvPr>
            <p:ph type="sldNum" sz="quarter" idx="12"/>
          </p:nvPr>
        </p:nvSpPr>
        <p:spPr>
          <a:ln/>
        </p:spPr>
        <p:txBody>
          <a:bodyPr/>
          <a:lstStyle>
            <a:lvl1pPr>
              <a:defRPr/>
            </a:lvl1pPr>
          </a:lstStyle>
          <a:p>
            <a:pPr>
              <a:defRPr/>
            </a:pPr>
            <a:fld id="{4F91F25E-398D-4993-A741-D2D9B8374B89}" type="slidenum">
              <a:rPr lang="de-CH" altLang="de-DE"/>
              <a:pPr>
                <a:defRPr/>
              </a:pPr>
              <a:t>‹Nr.›</a:t>
            </a:fld>
            <a:endParaRPr lang="de-CH" altLang="de-DE"/>
          </a:p>
        </p:txBody>
      </p:sp>
    </p:spTree>
    <p:extLst>
      <p:ext uri="{BB962C8B-B14F-4D97-AF65-F5344CB8AC3E}">
        <p14:creationId xmlns:p14="http://schemas.microsoft.com/office/powerpoint/2010/main" val="3960229290"/>
      </p:ext>
    </p:extLst>
  </p:cSld>
  <p:clrMapOvr>
    <a:masterClrMapping/>
  </p:clrMapOvr>
  <p:transition spd="slow">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5" name="Rectangle 6"/>
          <p:cNvSpPr>
            <a:spLocks noGrp="1" noChangeArrowheads="1"/>
          </p:cNvSpPr>
          <p:nvPr>
            <p:ph type="sldNum" sz="quarter" idx="12"/>
          </p:nvPr>
        </p:nvSpPr>
        <p:spPr>
          <a:ln/>
        </p:spPr>
        <p:txBody>
          <a:bodyPr/>
          <a:lstStyle>
            <a:lvl1pPr>
              <a:defRPr/>
            </a:lvl1pPr>
          </a:lstStyle>
          <a:p>
            <a:pPr>
              <a:defRPr/>
            </a:pPr>
            <a:fld id="{579BA113-6BBD-4D27-BA61-739F125A7233}" type="slidenum">
              <a:rPr lang="de-CH" altLang="de-DE"/>
              <a:pPr>
                <a:defRPr/>
              </a:pPr>
              <a:t>‹Nr.›</a:t>
            </a:fld>
            <a:endParaRPr lang="de-CH" altLang="de-DE"/>
          </a:p>
        </p:txBody>
      </p:sp>
    </p:spTree>
    <p:extLst>
      <p:ext uri="{BB962C8B-B14F-4D97-AF65-F5344CB8AC3E}">
        <p14:creationId xmlns:p14="http://schemas.microsoft.com/office/powerpoint/2010/main" val="1469162357"/>
      </p:ext>
    </p:extLst>
  </p:cSld>
  <p:clrMapOvr>
    <a:masterClrMapping/>
  </p:clrMapOvr>
  <p:transition spd="slow">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4" name="Rectangle 6"/>
          <p:cNvSpPr>
            <a:spLocks noGrp="1" noChangeArrowheads="1"/>
          </p:cNvSpPr>
          <p:nvPr>
            <p:ph type="sldNum" sz="quarter" idx="12"/>
          </p:nvPr>
        </p:nvSpPr>
        <p:spPr>
          <a:ln/>
        </p:spPr>
        <p:txBody>
          <a:bodyPr/>
          <a:lstStyle>
            <a:lvl1pPr>
              <a:defRPr/>
            </a:lvl1pPr>
          </a:lstStyle>
          <a:p>
            <a:pPr>
              <a:defRPr/>
            </a:pPr>
            <a:fld id="{8349B845-4EEF-4564-8AE7-EE023BD7809A}" type="slidenum">
              <a:rPr lang="de-CH" altLang="de-DE"/>
              <a:pPr>
                <a:defRPr/>
              </a:pPr>
              <a:t>‹Nr.›</a:t>
            </a:fld>
            <a:endParaRPr lang="de-CH" altLang="de-DE"/>
          </a:p>
        </p:txBody>
      </p:sp>
    </p:spTree>
    <p:extLst>
      <p:ext uri="{BB962C8B-B14F-4D97-AF65-F5344CB8AC3E}">
        <p14:creationId xmlns:p14="http://schemas.microsoft.com/office/powerpoint/2010/main" val="341630850"/>
      </p:ext>
    </p:extLst>
  </p:cSld>
  <p:clrMapOvr>
    <a:masterClrMapping/>
  </p:clrMapOvr>
  <p:transition spd="slow">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p:cNvSpPr>
            <a:spLocks noGrp="1" noChangeArrowheads="1"/>
          </p:cNvSpPr>
          <p:nvPr>
            <p:ph type="sldNum" sz="quarter" idx="12"/>
          </p:nvPr>
        </p:nvSpPr>
        <p:spPr>
          <a:ln/>
        </p:spPr>
        <p:txBody>
          <a:bodyPr/>
          <a:lstStyle>
            <a:lvl1pPr>
              <a:defRPr/>
            </a:lvl1pPr>
          </a:lstStyle>
          <a:p>
            <a:pPr>
              <a:defRPr/>
            </a:pPr>
            <a:fld id="{6CA847BC-19A8-4ACD-A7CA-D3FCB3E9BB1E}" type="slidenum">
              <a:rPr lang="de-CH" altLang="de-DE"/>
              <a:pPr>
                <a:defRPr/>
              </a:pPr>
              <a:t>‹Nr.›</a:t>
            </a:fld>
            <a:endParaRPr lang="de-CH" altLang="de-DE"/>
          </a:p>
        </p:txBody>
      </p:sp>
    </p:spTree>
    <p:extLst>
      <p:ext uri="{BB962C8B-B14F-4D97-AF65-F5344CB8AC3E}">
        <p14:creationId xmlns:p14="http://schemas.microsoft.com/office/powerpoint/2010/main" val="4156702330"/>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p:cNvSpPr>
            <a:spLocks noGrp="1" noChangeArrowheads="1"/>
          </p:cNvSpPr>
          <p:nvPr>
            <p:ph type="sldNum" sz="quarter" idx="12"/>
          </p:nvPr>
        </p:nvSpPr>
        <p:spPr>
          <a:ln/>
        </p:spPr>
        <p:txBody>
          <a:bodyPr/>
          <a:lstStyle>
            <a:lvl1pPr>
              <a:defRPr/>
            </a:lvl1pPr>
          </a:lstStyle>
          <a:p>
            <a:pPr>
              <a:defRPr/>
            </a:pPr>
            <a:fld id="{EC7A623E-2734-44FE-A084-B7FC5582BBD9}" type="slidenum">
              <a:rPr lang="de-CH" altLang="de-DE"/>
              <a:pPr>
                <a:defRPr/>
              </a:pPr>
              <a:t>‹Nr.›</a:t>
            </a:fld>
            <a:endParaRPr lang="de-CH" altLang="de-DE"/>
          </a:p>
        </p:txBody>
      </p:sp>
    </p:spTree>
    <p:extLst>
      <p:ext uri="{BB962C8B-B14F-4D97-AF65-F5344CB8AC3E}">
        <p14:creationId xmlns:p14="http://schemas.microsoft.com/office/powerpoint/2010/main" val="1616634382"/>
      </p:ext>
    </p:extLst>
  </p:cSld>
  <p:clrMapOvr>
    <a:masterClrMapping/>
  </p:clrMapOvr>
  <p:transition spd="slow">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p:cNvSpPr>
            <a:spLocks noGrp="1" noChangeArrowheads="1"/>
          </p:cNvSpPr>
          <p:nvPr>
            <p:ph type="sldNum" sz="quarter" idx="12"/>
          </p:nvPr>
        </p:nvSpPr>
        <p:spPr>
          <a:ln/>
        </p:spPr>
        <p:txBody>
          <a:bodyPr/>
          <a:lstStyle>
            <a:lvl1pPr>
              <a:defRPr/>
            </a:lvl1pPr>
          </a:lstStyle>
          <a:p>
            <a:pPr>
              <a:defRPr/>
            </a:pPr>
            <a:fld id="{6E18305A-869A-4154-83C8-A82262289496}" type="slidenum">
              <a:rPr lang="de-CH" altLang="de-DE"/>
              <a:pPr>
                <a:defRPr/>
              </a:pPr>
              <a:t>‹Nr.›</a:t>
            </a:fld>
            <a:endParaRPr lang="de-CH" altLang="de-DE"/>
          </a:p>
        </p:txBody>
      </p:sp>
    </p:spTree>
    <p:extLst>
      <p:ext uri="{BB962C8B-B14F-4D97-AF65-F5344CB8AC3E}">
        <p14:creationId xmlns:p14="http://schemas.microsoft.com/office/powerpoint/2010/main" val="3154393517"/>
      </p:ext>
    </p:extLst>
  </p:cSld>
  <p:clrMapOvr>
    <a:masterClrMapping/>
  </p:clrMapOvr>
  <p:transition spd="slow">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p:cNvSpPr>
            <a:spLocks noGrp="1" noChangeArrowheads="1"/>
          </p:cNvSpPr>
          <p:nvPr>
            <p:ph type="sldNum" sz="quarter" idx="12"/>
          </p:nvPr>
        </p:nvSpPr>
        <p:spPr>
          <a:ln/>
        </p:spPr>
        <p:txBody>
          <a:bodyPr/>
          <a:lstStyle>
            <a:lvl1pPr>
              <a:defRPr/>
            </a:lvl1pPr>
          </a:lstStyle>
          <a:p>
            <a:pPr>
              <a:defRPr/>
            </a:pPr>
            <a:fld id="{1FF207E6-41CF-45BF-92A9-7849D3FFDE0B}" type="slidenum">
              <a:rPr lang="de-CH" altLang="de-DE"/>
              <a:pPr>
                <a:defRPr/>
              </a:pPr>
              <a:t>‹Nr.›</a:t>
            </a:fld>
            <a:endParaRPr lang="de-CH" altLang="de-DE"/>
          </a:p>
        </p:txBody>
      </p:sp>
    </p:spTree>
    <p:extLst>
      <p:ext uri="{BB962C8B-B14F-4D97-AF65-F5344CB8AC3E}">
        <p14:creationId xmlns:p14="http://schemas.microsoft.com/office/powerpoint/2010/main" val="4071915628"/>
      </p:ext>
    </p:extLst>
  </p:cSld>
  <p:clrMapOvr>
    <a:masterClrMapping/>
  </p:clrMapOvr>
  <p:transition spd="slow">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934200" y="304800"/>
            <a:ext cx="1600200" cy="57150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2133600" y="304800"/>
            <a:ext cx="4648200" cy="57150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p:cNvSpPr>
            <a:spLocks noGrp="1" noChangeArrowheads="1"/>
          </p:cNvSpPr>
          <p:nvPr>
            <p:ph type="sldNum" sz="quarter" idx="12"/>
          </p:nvPr>
        </p:nvSpPr>
        <p:spPr>
          <a:ln/>
        </p:spPr>
        <p:txBody>
          <a:bodyPr/>
          <a:lstStyle>
            <a:lvl1pPr>
              <a:defRPr/>
            </a:lvl1pPr>
          </a:lstStyle>
          <a:p>
            <a:pPr>
              <a:defRPr/>
            </a:pPr>
            <a:fld id="{228FB823-E0C2-4100-AB62-83102485D9A7}" type="slidenum">
              <a:rPr lang="de-CH" altLang="de-DE"/>
              <a:pPr>
                <a:defRPr/>
              </a:pPr>
              <a:t>‹Nr.›</a:t>
            </a:fld>
            <a:endParaRPr lang="de-CH" altLang="de-DE"/>
          </a:p>
        </p:txBody>
      </p:sp>
    </p:spTree>
    <p:extLst>
      <p:ext uri="{BB962C8B-B14F-4D97-AF65-F5344CB8AC3E}">
        <p14:creationId xmlns:p14="http://schemas.microsoft.com/office/powerpoint/2010/main" val="3219704641"/>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6" name="Rectangle 6"/>
          <p:cNvSpPr>
            <a:spLocks noGrp="1" noChangeArrowheads="1"/>
          </p:cNvSpPr>
          <p:nvPr>
            <p:ph type="sldNum" sz="quarter" idx="12"/>
          </p:nvPr>
        </p:nvSpPr>
        <p:spPr>
          <a:ln/>
        </p:spPr>
        <p:txBody>
          <a:bodyPr/>
          <a:lstStyle>
            <a:lvl1pPr>
              <a:defRPr/>
            </a:lvl1pPr>
          </a:lstStyle>
          <a:p>
            <a:pPr>
              <a:defRPr/>
            </a:pPr>
            <a:fld id="{29711422-85FB-4B30-8048-A639D2DDF61C}" type="slidenum">
              <a:rPr lang="de-CH" altLang="de-DE"/>
              <a:pPr>
                <a:defRPr/>
              </a:pPr>
              <a:t>‹Nr.›</a:t>
            </a:fld>
            <a:endParaRPr lang="de-CH" altLang="de-DE"/>
          </a:p>
        </p:txBody>
      </p:sp>
    </p:spTree>
    <p:extLst>
      <p:ext uri="{BB962C8B-B14F-4D97-AF65-F5344CB8AC3E}">
        <p14:creationId xmlns:p14="http://schemas.microsoft.com/office/powerpoint/2010/main" val="2912823323"/>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2133600" y="1981200"/>
            <a:ext cx="3124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5410200" y="1981200"/>
            <a:ext cx="3124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p:cNvSpPr>
            <a:spLocks noGrp="1" noChangeArrowheads="1"/>
          </p:cNvSpPr>
          <p:nvPr>
            <p:ph type="sldNum" sz="quarter" idx="12"/>
          </p:nvPr>
        </p:nvSpPr>
        <p:spPr>
          <a:ln/>
        </p:spPr>
        <p:txBody>
          <a:bodyPr/>
          <a:lstStyle>
            <a:lvl1pPr>
              <a:defRPr/>
            </a:lvl1pPr>
          </a:lstStyle>
          <a:p>
            <a:pPr>
              <a:defRPr/>
            </a:pPr>
            <a:fld id="{BBBA0F38-620F-4A51-85A4-E903A102CA22}" type="slidenum">
              <a:rPr lang="de-CH" altLang="de-DE"/>
              <a:pPr>
                <a:defRPr/>
              </a:pPr>
              <a:t>‹Nr.›</a:t>
            </a:fld>
            <a:endParaRPr lang="de-CH" altLang="de-DE"/>
          </a:p>
        </p:txBody>
      </p:sp>
    </p:spTree>
    <p:extLst>
      <p:ext uri="{BB962C8B-B14F-4D97-AF65-F5344CB8AC3E}">
        <p14:creationId xmlns:p14="http://schemas.microsoft.com/office/powerpoint/2010/main" val="3525699212"/>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9" name="Rectangle 6"/>
          <p:cNvSpPr>
            <a:spLocks noGrp="1" noChangeArrowheads="1"/>
          </p:cNvSpPr>
          <p:nvPr>
            <p:ph type="sldNum" sz="quarter" idx="12"/>
          </p:nvPr>
        </p:nvSpPr>
        <p:spPr>
          <a:ln/>
        </p:spPr>
        <p:txBody>
          <a:bodyPr/>
          <a:lstStyle>
            <a:lvl1pPr>
              <a:defRPr/>
            </a:lvl1pPr>
          </a:lstStyle>
          <a:p>
            <a:pPr>
              <a:defRPr/>
            </a:pPr>
            <a:fld id="{D98817CF-AB7B-4515-B249-4175BE75027F}" type="slidenum">
              <a:rPr lang="de-CH" altLang="de-DE"/>
              <a:pPr>
                <a:defRPr/>
              </a:pPr>
              <a:t>‹Nr.›</a:t>
            </a:fld>
            <a:endParaRPr lang="de-CH" altLang="de-DE"/>
          </a:p>
        </p:txBody>
      </p:sp>
    </p:spTree>
    <p:extLst>
      <p:ext uri="{BB962C8B-B14F-4D97-AF65-F5344CB8AC3E}">
        <p14:creationId xmlns:p14="http://schemas.microsoft.com/office/powerpoint/2010/main" val="3227425363"/>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5" name="Rectangle 6"/>
          <p:cNvSpPr>
            <a:spLocks noGrp="1" noChangeArrowheads="1"/>
          </p:cNvSpPr>
          <p:nvPr>
            <p:ph type="sldNum" sz="quarter" idx="12"/>
          </p:nvPr>
        </p:nvSpPr>
        <p:spPr>
          <a:ln/>
        </p:spPr>
        <p:txBody>
          <a:bodyPr/>
          <a:lstStyle>
            <a:lvl1pPr>
              <a:defRPr/>
            </a:lvl1pPr>
          </a:lstStyle>
          <a:p>
            <a:pPr>
              <a:defRPr/>
            </a:pPr>
            <a:fld id="{E4ABA2BD-1DCC-43E2-BC0F-6EE17A7D15AB}" type="slidenum">
              <a:rPr lang="de-CH" altLang="de-DE"/>
              <a:pPr>
                <a:defRPr/>
              </a:pPr>
              <a:t>‹Nr.›</a:t>
            </a:fld>
            <a:endParaRPr lang="de-CH" altLang="de-DE"/>
          </a:p>
        </p:txBody>
      </p:sp>
    </p:spTree>
    <p:extLst>
      <p:ext uri="{BB962C8B-B14F-4D97-AF65-F5344CB8AC3E}">
        <p14:creationId xmlns:p14="http://schemas.microsoft.com/office/powerpoint/2010/main" val="2336970722"/>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4" name="Rectangle 6"/>
          <p:cNvSpPr>
            <a:spLocks noGrp="1" noChangeArrowheads="1"/>
          </p:cNvSpPr>
          <p:nvPr>
            <p:ph type="sldNum" sz="quarter" idx="12"/>
          </p:nvPr>
        </p:nvSpPr>
        <p:spPr>
          <a:ln/>
        </p:spPr>
        <p:txBody>
          <a:bodyPr/>
          <a:lstStyle>
            <a:lvl1pPr>
              <a:defRPr/>
            </a:lvl1pPr>
          </a:lstStyle>
          <a:p>
            <a:pPr>
              <a:defRPr/>
            </a:pPr>
            <a:fld id="{5CB0ACF1-E089-4AEC-87C9-BA45822101D7}" type="slidenum">
              <a:rPr lang="de-CH" altLang="de-DE"/>
              <a:pPr>
                <a:defRPr/>
              </a:pPr>
              <a:t>‹Nr.›</a:t>
            </a:fld>
            <a:endParaRPr lang="de-CH" altLang="de-DE"/>
          </a:p>
        </p:txBody>
      </p:sp>
    </p:spTree>
    <p:extLst>
      <p:ext uri="{BB962C8B-B14F-4D97-AF65-F5344CB8AC3E}">
        <p14:creationId xmlns:p14="http://schemas.microsoft.com/office/powerpoint/2010/main" val="649223983"/>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p:cNvSpPr>
            <a:spLocks noGrp="1" noChangeArrowheads="1"/>
          </p:cNvSpPr>
          <p:nvPr>
            <p:ph type="sldNum" sz="quarter" idx="12"/>
          </p:nvPr>
        </p:nvSpPr>
        <p:spPr>
          <a:ln/>
        </p:spPr>
        <p:txBody>
          <a:bodyPr/>
          <a:lstStyle>
            <a:lvl1pPr>
              <a:defRPr/>
            </a:lvl1pPr>
          </a:lstStyle>
          <a:p>
            <a:pPr>
              <a:defRPr/>
            </a:pPr>
            <a:fld id="{ED59DC9E-FA30-465A-AFF9-A4BDFBBE61C8}" type="slidenum">
              <a:rPr lang="de-CH" altLang="de-DE"/>
              <a:pPr>
                <a:defRPr/>
              </a:pPr>
              <a:t>‹Nr.›</a:t>
            </a:fld>
            <a:endParaRPr lang="de-CH" altLang="de-DE"/>
          </a:p>
        </p:txBody>
      </p:sp>
    </p:spTree>
    <p:extLst>
      <p:ext uri="{BB962C8B-B14F-4D97-AF65-F5344CB8AC3E}">
        <p14:creationId xmlns:p14="http://schemas.microsoft.com/office/powerpoint/2010/main" val="1249219431"/>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CH"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CH" altLang="de-DE"/>
          </a:p>
        </p:txBody>
      </p:sp>
      <p:sp>
        <p:nvSpPr>
          <p:cNvPr id="7" name="Rectangle 6"/>
          <p:cNvSpPr>
            <a:spLocks noGrp="1" noChangeArrowheads="1"/>
          </p:cNvSpPr>
          <p:nvPr>
            <p:ph type="sldNum" sz="quarter" idx="12"/>
          </p:nvPr>
        </p:nvSpPr>
        <p:spPr>
          <a:ln/>
        </p:spPr>
        <p:txBody>
          <a:bodyPr/>
          <a:lstStyle>
            <a:lvl1pPr>
              <a:defRPr/>
            </a:lvl1pPr>
          </a:lstStyle>
          <a:p>
            <a:pPr>
              <a:defRPr/>
            </a:pPr>
            <a:fld id="{CD0130FD-CF69-4B45-B5B7-D03584B51ADC}" type="slidenum">
              <a:rPr lang="de-CH" altLang="de-DE"/>
              <a:pPr>
                <a:defRPr/>
              </a:pPr>
              <a:t>‹Nr.›</a:t>
            </a:fld>
            <a:endParaRPr lang="de-CH" altLang="de-DE"/>
          </a:p>
        </p:txBody>
      </p:sp>
    </p:spTree>
    <p:extLst>
      <p:ext uri="{BB962C8B-B14F-4D97-AF65-F5344CB8AC3E}">
        <p14:creationId xmlns:p14="http://schemas.microsoft.com/office/powerpoint/2010/main" val="805636221"/>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t="-1000" b="-1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33600" y="304800"/>
            <a:ext cx="6400800" cy="14478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CH" altLang="de-DE" smtClean="0"/>
              <a:t>Titelmasterformat durch Klicken bearbeiten</a:t>
            </a:r>
          </a:p>
        </p:txBody>
      </p:sp>
      <p:sp>
        <p:nvSpPr>
          <p:cNvPr id="1027" name="Rectangle 3"/>
          <p:cNvSpPr>
            <a:spLocks noGrp="1" noChangeArrowheads="1"/>
          </p:cNvSpPr>
          <p:nvPr>
            <p:ph type="body" idx="1"/>
          </p:nvPr>
        </p:nvSpPr>
        <p:spPr bwMode="auto">
          <a:xfrm>
            <a:off x="2133600" y="1981200"/>
            <a:ext cx="64008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ltLang="de-DE" smtClean="0"/>
              <a:t>Textmasterformate durch Klicken bearbeiten</a:t>
            </a:r>
          </a:p>
          <a:p>
            <a:pPr lvl="1"/>
            <a:r>
              <a:rPr lang="de-CH" altLang="de-DE" smtClean="0"/>
              <a:t>Zweite Ebene</a:t>
            </a:r>
          </a:p>
          <a:p>
            <a:pPr lvl="2"/>
            <a:r>
              <a:rPr lang="de-CH" altLang="de-DE" smtClean="0"/>
              <a:t>Dritte Ebene</a:t>
            </a:r>
          </a:p>
          <a:p>
            <a:pPr lvl="3"/>
            <a:r>
              <a:rPr lang="de-CH" altLang="de-DE" smtClean="0"/>
              <a:t>Vierte Ebene</a:t>
            </a:r>
          </a:p>
          <a:p>
            <a:pPr lvl="4"/>
            <a:r>
              <a:rPr lang="de-CH" altLang="de-DE" smtClean="0"/>
              <a:t>Fünfte Ebene</a:t>
            </a:r>
          </a:p>
        </p:txBody>
      </p:sp>
      <p:sp>
        <p:nvSpPr>
          <p:cNvPr id="1028" name="Rectangle 4"/>
          <p:cNvSpPr>
            <a:spLocks noGrp="1" noChangeArrowheads="1"/>
          </p:cNvSpPr>
          <p:nvPr>
            <p:ph type="dt" sz="half" idx="2"/>
          </p:nvPr>
        </p:nvSpPr>
        <p:spPr bwMode="auto">
          <a:xfrm>
            <a:off x="21336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de-CH" altLang="de-DE"/>
          </a:p>
        </p:txBody>
      </p:sp>
      <p:sp>
        <p:nvSpPr>
          <p:cNvPr id="1029" name="Rectangle 5"/>
          <p:cNvSpPr>
            <a:spLocks noGrp="1" noChangeArrowheads="1"/>
          </p:cNvSpPr>
          <p:nvPr>
            <p:ph type="ftr" sz="quarter" idx="3"/>
          </p:nvPr>
        </p:nvSpPr>
        <p:spPr bwMode="auto">
          <a:xfrm>
            <a:off x="3886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de-CH" altLang="de-DE"/>
          </a:p>
        </p:txBody>
      </p:sp>
      <p:sp>
        <p:nvSpPr>
          <p:cNvPr id="1030" name="Rectangle 6"/>
          <p:cNvSpPr>
            <a:spLocks noGrp="1" noChangeArrowheads="1"/>
          </p:cNvSpPr>
          <p:nvPr>
            <p:ph type="sldNum" sz="quarter" idx="4"/>
          </p:nvPr>
        </p:nvSpPr>
        <p:spPr bwMode="auto">
          <a:xfrm>
            <a:off x="7239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vl1pPr>
          </a:lstStyle>
          <a:p>
            <a:pPr>
              <a:defRPr/>
            </a:pPr>
            <a:fld id="{B5D558D5-071F-4071-8AA0-97EB08FC9163}" type="slidenum">
              <a:rPr lang="de-CH" altLang="de-DE"/>
              <a:pPr>
                <a:defRPr/>
              </a:pPr>
              <a:t>‹Nr.›</a:t>
            </a:fld>
            <a:endParaRPr lang="de-CH" altLang="de-DE"/>
          </a:p>
        </p:txBody>
      </p:sp>
    </p:spTree>
  </p:cSld>
  <p:clrMap bg1="lt1" tx1="dk1" bg2="lt2" tx2="dk2" accent1="accent1" accent2="accent2" accent3="accent3" accent4="accent4" accent5="accent5" accent6="accent6" hlink="hlink" folHlink="folHlink"/>
  <p:sldLayoutIdLst>
    <p:sldLayoutId id="214748369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wipe dir="r"/>
  </p:transition>
  <p:txStyles>
    <p:titleStyle>
      <a:lvl1pPr algn="ctr" rtl="0" eaLnBrk="0" fontAlgn="base" hangingPunct="0">
        <a:lnSpc>
          <a:spcPct val="80000"/>
        </a:lnSpc>
        <a:spcBef>
          <a:spcPct val="0"/>
        </a:spcBef>
        <a:spcAft>
          <a:spcPct val="0"/>
        </a:spcAft>
        <a:defRPr sz="4000">
          <a:solidFill>
            <a:srgbClr val="FFFFFF"/>
          </a:solidFill>
          <a:latin typeface="+mj-lt"/>
          <a:ea typeface="+mj-ea"/>
          <a:cs typeface="+mj-cs"/>
        </a:defRPr>
      </a:lvl1pPr>
      <a:lvl2pPr algn="ctr" rtl="0" eaLnBrk="0" fontAlgn="base" hangingPunct="0">
        <a:lnSpc>
          <a:spcPct val="80000"/>
        </a:lnSpc>
        <a:spcBef>
          <a:spcPct val="0"/>
        </a:spcBef>
        <a:spcAft>
          <a:spcPct val="0"/>
        </a:spcAft>
        <a:defRPr sz="4000">
          <a:solidFill>
            <a:srgbClr val="FFFFFF"/>
          </a:solidFill>
          <a:latin typeface="Arial Rounded MT Bold" pitchFamily="34" charset="0"/>
        </a:defRPr>
      </a:lvl2pPr>
      <a:lvl3pPr algn="ctr" rtl="0" eaLnBrk="0" fontAlgn="base" hangingPunct="0">
        <a:lnSpc>
          <a:spcPct val="80000"/>
        </a:lnSpc>
        <a:spcBef>
          <a:spcPct val="0"/>
        </a:spcBef>
        <a:spcAft>
          <a:spcPct val="0"/>
        </a:spcAft>
        <a:defRPr sz="4000">
          <a:solidFill>
            <a:srgbClr val="FFFFFF"/>
          </a:solidFill>
          <a:latin typeface="Arial Rounded MT Bold" pitchFamily="34" charset="0"/>
        </a:defRPr>
      </a:lvl3pPr>
      <a:lvl4pPr algn="ctr" rtl="0" eaLnBrk="0" fontAlgn="base" hangingPunct="0">
        <a:lnSpc>
          <a:spcPct val="80000"/>
        </a:lnSpc>
        <a:spcBef>
          <a:spcPct val="0"/>
        </a:spcBef>
        <a:spcAft>
          <a:spcPct val="0"/>
        </a:spcAft>
        <a:defRPr sz="4000">
          <a:solidFill>
            <a:srgbClr val="FFFFFF"/>
          </a:solidFill>
          <a:latin typeface="Arial Rounded MT Bold" pitchFamily="34" charset="0"/>
        </a:defRPr>
      </a:lvl4pPr>
      <a:lvl5pPr algn="ctr" rtl="0" eaLnBrk="0" fontAlgn="base" hangingPunct="0">
        <a:lnSpc>
          <a:spcPct val="80000"/>
        </a:lnSpc>
        <a:spcBef>
          <a:spcPct val="0"/>
        </a:spcBef>
        <a:spcAft>
          <a:spcPct val="0"/>
        </a:spcAft>
        <a:defRPr sz="4000">
          <a:solidFill>
            <a:srgbClr val="FFFFFF"/>
          </a:solidFill>
          <a:latin typeface="Arial Rounded MT Bold" pitchFamily="34" charset="0"/>
        </a:defRPr>
      </a:lvl5pPr>
      <a:lvl6pPr marL="457200" algn="ctr" rtl="0" fontAlgn="base">
        <a:lnSpc>
          <a:spcPct val="80000"/>
        </a:lnSpc>
        <a:spcBef>
          <a:spcPct val="0"/>
        </a:spcBef>
        <a:spcAft>
          <a:spcPct val="0"/>
        </a:spcAft>
        <a:defRPr sz="4000">
          <a:solidFill>
            <a:srgbClr val="FFFFFF"/>
          </a:solidFill>
          <a:latin typeface="Arial Rounded MT Bold" pitchFamily="34" charset="0"/>
        </a:defRPr>
      </a:lvl6pPr>
      <a:lvl7pPr marL="914400" algn="ctr" rtl="0" fontAlgn="base">
        <a:lnSpc>
          <a:spcPct val="80000"/>
        </a:lnSpc>
        <a:spcBef>
          <a:spcPct val="0"/>
        </a:spcBef>
        <a:spcAft>
          <a:spcPct val="0"/>
        </a:spcAft>
        <a:defRPr sz="4000">
          <a:solidFill>
            <a:srgbClr val="FFFFFF"/>
          </a:solidFill>
          <a:latin typeface="Arial Rounded MT Bold" pitchFamily="34" charset="0"/>
        </a:defRPr>
      </a:lvl7pPr>
      <a:lvl8pPr marL="1371600" algn="ctr" rtl="0" fontAlgn="base">
        <a:lnSpc>
          <a:spcPct val="80000"/>
        </a:lnSpc>
        <a:spcBef>
          <a:spcPct val="0"/>
        </a:spcBef>
        <a:spcAft>
          <a:spcPct val="0"/>
        </a:spcAft>
        <a:defRPr sz="4000">
          <a:solidFill>
            <a:srgbClr val="FFFFFF"/>
          </a:solidFill>
          <a:latin typeface="Arial Rounded MT Bold" pitchFamily="34" charset="0"/>
        </a:defRPr>
      </a:lvl8pPr>
      <a:lvl9pPr marL="1828800" algn="ctr" rtl="0" fontAlgn="base">
        <a:lnSpc>
          <a:spcPct val="80000"/>
        </a:lnSpc>
        <a:spcBef>
          <a:spcPct val="0"/>
        </a:spcBef>
        <a:spcAft>
          <a:spcPct val="0"/>
        </a:spcAft>
        <a:defRPr sz="4000">
          <a:solidFill>
            <a:srgbClr val="FFFFFF"/>
          </a:solidFill>
          <a:latin typeface="Arial Rounded MT Bold"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t="-1000" b="-1000"/>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133600" y="304800"/>
            <a:ext cx="6400800" cy="14478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CH" altLang="de-DE" smtClean="0"/>
              <a:t>Titelmasterformat durch Klicken bearbeiten</a:t>
            </a:r>
          </a:p>
        </p:txBody>
      </p:sp>
      <p:sp>
        <p:nvSpPr>
          <p:cNvPr id="2051" name="Rectangle 3"/>
          <p:cNvSpPr>
            <a:spLocks noGrp="1" noChangeArrowheads="1"/>
          </p:cNvSpPr>
          <p:nvPr>
            <p:ph type="body" idx="1"/>
          </p:nvPr>
        </p:nvSpPr>
        <p:spPr bwMode="auto">
          <a:xfrm>
            <a:off x="2133600" y="1981200"/>
            <a:ext cx="64008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ltLang="de-DE" smtClean="0"/>
              <a:t>Textmasterformate durch Klicken bearbeiten</a:t>
            </a:r>
          </a:p>
          <a:p>
            <a:pPr lvl="1"/>
            <a:r>
              <a:rPr lang="de-CH" altLang="de-DE" smtClean="0"/>
              <a:t>Zweite Ebene</a:t>
            </a:r>
          </a:p>
          <a:p>
            <a:pPr lvl="2"/>
            <a:r>
              <a:rPr lang="de-CH" altLang="de-DE" smtClean="0"/>
              <a:t>Dritte Ebene</a:t>
            </a:r>
          </a:p>
          <a:p>
            <a:pPr lvl="3"/>
            <a:r>
              <a:rPr lang="de-CH" altLang="de-DE" smtClean="0"/>
              <a:t>Vierte Ebene</a:t>
            </a:r>
          </a:p>
          <a:p>
            <a:pPr lvl="4"/>
            <a:r>
              <a:rPr lang="de-CH" altLang="de-DE" smtClean="0"/>
              <a:t>Fünfte Ebene</a:t>
            </a:r>
          </a:p>
        </p:txBody>
      </p:sp>
      <p:sp>
        <p:nvSpPr>
          <p:cNvPr id="576516" name="Rectangle 4"/>
          <p:cNvSpPr>
            <a:spLocks noGrp="1" noChangeArrowheads="1"/>
          </p:cNvSpPr>
          <p:nvPr>
            <p:ph type="dt" sz="half" idx="2"/>
          </p:nvPr>
        </p:nvSpPr>
        <p:spPr bwMode="auto">
          <a:xfrm>
            <a:off x="21336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de-CH" altLang="de-DE"/>
          </a:p>
        </p:txBody>
      </p:sp>
      <p:sp>
        <p:nvSpPr>
          <p:cNvPr id="576517" name="Rectangle 5"/>
          <p:cNvSpPr>
            <a:spLocks noGrp="1" noChangeArrowheads="1"/>
          </p:cNvSpPr>
          <p:nvPr>
            <p:ph type="ftr" sz="quarter" idx="3"/>
          </p:nvPr>
        </p:nvSpPr>
        <p:spPr bwMode="auto">
          <a:xfrm>
            <a:off x="3886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de-CH" altLang="de-DE"/>
          </a:p>
        </p:txBody>
      </p:sp>
      <p:sp>
        <p:nvSpPr>
          <p:cNvPr id="576518" name="Rectangle 6"/>
          <p:cNvSpPr>
            <a:spLocks noGrp="1" noChangeArrowheads="1"/>
          </p:cNvSpPr>
          <p:nvPr>
            <p:ph type="sldNum" sz="quarter" idx="4"/>
          </p:nvPr>
        </p:nvSpPr>
        <p:spPr bwMode="auto">
          <a:xfrm>
            <a:off x="7239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vl1pPr>
          </a:lstStyle>
          <a:p>
            <a:pPr>
              <a:defRPr/>
            </a:pPr>
            <a:fld id="{174ADC08-2947-43E7-A5D2-507BCFFD08EC}" type="slidenum">
              <a:rPr lang="de-CH" altLang="de-DE"/>
              <a:pPr>
                <a:defRPr/>
              </a:pPr>
              <a:t>‹Nr.›</a:t>
            </a:fld>
            <a:endParaRPr lang="de-CH" altLang="de-DE"/>
          </a:p>
        </p:txBody>
      </p:sp>
    </p:spTree>
  </p:cSld>
  <p:clrMap bg1="lt1" tx1="dk1" bg2="lt2" tx2="dk2" accent1="accent1" accent2="accent2" accent3="accent3" accent4="accent4" accent5="accent5" accent6="accent6" hlink="hlink" folHlink="folHlink"/>
  <p:sldLayoutIdLst>
    <p:sldLayoutId id="2147483695"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ransition spd="slow">
    <p:wipe dir="r"/>
  </p:transition>
  <p:txStyles>
    <p:titleStyle>
      <a:lvl1pPr algn="l" rtl="0" eaLnBrk="0" fontAlgn="base" hangingPunct="0">
        <a:lnSpc>
          <a:spcPct val="80000"/>
        </a:lnSpc>
        <a:spcBef>
          <a:spcPct val="0"/>
        </a:spcBef>
        <a:spcAft>
          <a:spcPct val="0"/>
        </a:spcAft>
        <a:defRPr sz="4000">
          <a:solidFill>
            <a:srgbClr val="FFFFFF"/>
          </a:solidFill>
          <a:latin typeface="+mj-lt"/>
          <a:ea typeface="+mj-ea"/>
          <a:cs typeface="+mj-cs"/>
        </a:defRPr>
      </a:lvl1pPr>
      <a:lvl2pPr algn="l" rtl="0" eaLnBrk="0" fontAlgn="base" hangingPunct="0">
        <a:lnSpc>
          <a:spcPct val="80000"/>
        </a:lnSpc>
        <a:spcBef>
          <a:spcPct val="0"/>
        </a:spcBef>
        <a:spcAft>
          <a:spcPct val="0"/>
        </a:spcAft>
        <a:defRPr sz="4000">
          <a:solidFill>
            <a:srgbClr val="FFFFFF"/>
          </a:solidFill>
          <a:latin typeface="Arial Rounded MT Bold" pitchFamily="34" charset="0"/>
        </a:defRPr>
      </a:lvl2pPr>
      <a:lvl3pPr algn="l" rtl="0" eaLnBrk="0" fontAlgn="base" hangingPunct="0">
        <a:lnSpc>
          <a:spcPct val="80000"/>
        </a:lnSpc>
        <a:spcBef>
          <a:spcPct val="0"/>
        </a:spcBef>
        <a:spcAft>
          <a:spcPct val="0"/>
        </a:spcAft>
        <a:defRPr sz="4000">
          <a:solidFill>
            <a:srgbClr val="FFFFFF"/>
          </a:solidFill>
          <a:latin typeface="Arial Rounded MT Bold" pitchFamily="34" charset="0"/>
        </a:defRPr>
      </a:lvl3pPr>
      <a:lvl4pPr algn="l" rtl="0" eaLnBrk="0" fontAlgn="base" hangingPunct="0">
        <a:lnSpc>
          <a:spcPct val="80000"/>
        </a:lnSpc>
        <a:spcBef>
          <a:spcPct val="0"/>
        </a:spcBef>
        <a:spcAft>
          <a:spcPct val="0"/>
        </a:spcAft>
        <a:defRPr sz="4000">
          <a:solidFill>
            <a:srgbClr val="FFFFFF"/>
          </a:solidFill>
          <a:latin typeface="Arial Rounded MT Bold" pitchFamily="34" charset="0"/>
        </a:defRPr>
      </a:lvl4pPr>
      <a:lvl5pPr algn="l" rtl="0" eaLnBrk="0" fontAlgn="base" hangingPunct="0">
        <a:lnSpc>
          <a:spcPct val="80000"/>
        </a:lnSpc>
        <a:spcBef>
          <a:spcPct val="0"/>
        </a:spcBef>
        <a:spcAft>
          <a:spcPct val="0"/>
        </a:spcAft>
        <a:defRPr sz="4000">
          <a:solidFill>
            <a:srgbClr val="FFFFFF"/>
          </a:solidFill>
          <a:latin typeface="Arial Rounded MT Bold" pitchFamily="34" charset="0"/>
        </a:defRPr>
      </a:lvl5pPr>
      <a:lvl6pPr marL="457200" algn="l" rtl="0" fontAlgn="base">
        <a:lnSpc>
          <a:spcPct val="80000"/>
        </a:lnSpc>
        <a:spcBef>
          <a:spcPct val="0"/>
        </a:spcBef>
        <a:spcAft>
          <a:spcPct val="0"/>
        </a:spcAft>
        <a:defRPr sz="4000">
          <a:solidFill>
            <a:srgbClr val="FFFFFF"/>
          </a:solidFill>
          <a:latin typeface="Arial Rounded MT Bold" pitchFamily="34" charset="0"/>
        </a:defRPr>
      </a:lvl6pPr>
      <a:lvl7pPr marL="914400" algn="l" rtl="0" fontAlgn="base">
        <a:lnSpc>
          <a:spcPct val="80000"/>
        </a:lnSpc>
        <a:spcBef>
          <a:spcPct val="0"/>
        </a:spcBef>
        <a:spcAft>
          <a:spcPct val="0"/>
        </a:spcAft>
        <a:defRPr sz="4000">
          <a:solidFill>
            <a:srgbClr val="FFFFFF"/>
          </a:solidFill>
          <a:latin typeface="Arial Rounded MT Bold" pitchFamily="34" charset="0"/>
        </a:defRPr>
      </a:lvl7pPr>
      <a:lvl8pPr marL="1371600" algn="l" rtl="0" fontAlgn="base">
        <a:lnSpc>
          <a:spcPct val="80000"/>
        </a:lnSpc>
        <a:spcBef>
          <a:spcPct val="0"/>
        </a:spcBef>
        <a:spcAft>
          <a:spcPct val="0"/>
        </a:spcAft>
        <a:defRPr sz="4000">
          <a:solidFill>
            <a:srgbClr val="FFFFFF"/>
          </a:solidFill>
          <a:latin typeface="Arial Rounded MT Bold" pitchFamily="34" charset="0"/>
        </a:defRPr>
      </a:lvl8pPr>
      <a:lvl9pPr marL="1828800" algn="l" rtl="0" fontAlgn="base">
        <a:lnSpc>
          <a:spcPct val="80000"/>
        </a:lnSpc>
        <a:spcBef>
          <a:spcPct val="0"/>
        </a:spcBef>
        <a:spcAft>
          <a:spcPct val="0"/>
        </a:spcAft>
        <a:defRPr sz="4000">
          <a:solidFill>
            <a:srgbClr val="FFFFFF"/>
          </a:solidFill>
          <a:latin typeface="Arial Rounded MT Bold"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04499" y="620688"/>
            <a:ext cx="8748712" cy="912814"/>
          </a:xfrm>
          <a:noFill/>
        </p:spPr>
        <p:txBody>
          <a:bodyPr anchor="t">
            <a:spAutoFit/>
          </a:bodyPr>
          <a:lstStyle/>
          <a:p>
            <a:pPr algn="r" eaLnBrk="1" hangingPunct="1"/>
            <a:r>
              <a:rPr lang="de-DE" altLang="de-DE" sz="6600" dirty="0" smtClean="0">
                <a:solidFill>
                  <a:schemeClr val="bg1"/>
                </a:solidFill>
                <a:latin typeface="Univers LT Std 47 Cn Lt" pitchFamily="34" charset="0"/>
              </a:rPr>
              <a:t>Wenn der Herr es zulässt!</a:t>
            </a:r>
            <a:endParaRPr lang="de-CH" altLang="de-DE" sz="6600" dirty="0" smtClean="0">
              <a:solidFill>
                <a:schemeClr val="bg1"/>
              </a:solidFill>
              <a:latin typeface="Univers LT Std 47 Cn Lt" pitchFamily="34" charset="0"/>
            </a:endParaRPr>
          </a:p>
        </p:txBody>
      </p:sp>
      <p:sp>
        <p:nvSpPr>
          <p:cNvPr id="5123" name="Rectangle 8"/>
          <p:cNvSpPr>
            <a:spLocks noChangeArrowheads="1"/>
          </p:cNvSpPr>
          <p:nvPr/>
        </p:nvSpPr>
        <p:spPr bwMode="auto">
          <a:xfrm>
            <a:off x="4283968" y="4869160"/>
            <a:ext cx="4680520" cy="7921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buFontTx/>
              <a:buNone/>
            </a:pPr>
            <a:r>
              <a:rPr lang="de-CH" altLang="de-DE" sz="3600" dirty="0" smtClean="0">
                <a:solidFill>
                  <a:srgbClr val="FFFFFF"/>
                </a:solidFill>
                <a:latin typeface="Univers LT Std 47 Cn Lt" pitchFamily="34" charset="0"/>
              </a:rPr>
              <a:t>Gedanken zum neuen Jahr</a:t>
            </a:r>
            <a:endParaRPr lang="de-CH" altLang="de-DE" sz="3600" dirty="0">
              <a:solidFill>
                <a:srgbClr val="FFFFFF"/>
              </a:solidFill>
              <a:latin typeface="Univers LT Std 47 Cn Lt" pitchFamily="34" charset="0"/>
            </a:endParaRPr>
          </a:p>
        </p:txBody>
      </p:sp>
    </p:spTree>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483768" y="44450"/>
            <a:ext cx="6552282" cy="2554545"/>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CH" altLang="de-DE" sz="4000" dirty="0">
                <a:latin typeface="Univers LT Std 47 Cn Lt" pitchFamily="34" charset="0"/>
              </a:rPr>
              <a:t>„Was ist schon euer Leben? Ein Dampfwölkchen seid ihr, das für eine kleine Weile zu sehen </a:t>
            </a:r>
            <a:r>
              <a:rPr lang="de-CH" altLang="de-DE" sz="4000" dirty="0" smtClean="0">
                <a:latin typeface="Univers LT Std 47 Cn Lt" pitchFamily="34" charset="0"/>
              </a:rPr>
              <a:t>ist</a:t>
            </a:r>
            <a:br>
              <a:rPr lang="de-CH" altLang="de-DE" sz="4000" dirty="0" smtClean="0">
                <a:latin typeface="Univers LT Std 47 Cn Lt" pitchFamily="34" charset="0"/>
              </a:rPr>
            </a:br>
            <a:r>
              <a:rPr lang="de-CH" altLang="de-DE" sz="4000" dirty="0" smtClean="0">
                <a:latin typeface="Univers LT Std 47 Cn Lt" pitchFamily="34" charset="0"/>
              </a:rPr>
              <a:t>und </a:t>
            </a:r>
            <a:r>
              <a:rPr lang="de-CH" altLang="de-DE" sz="4000" dirty="0">
                <a:latin typeface="Univers LT Std 47 Cn Lt" pitchFamily="34" charset="0"/>
              </a:rPr>
              <a:t>dann wieder verschwindet.“ </a:t>
            </a:r>
            <a:endParaRPr lang="de-CH" altLang="de-DE" sz="4000" dirty="0" smtClean="0">
              <a:latin typeface="Univers LT Std 47 Cn Lt" pitchFamily="34" charset="0"/>
            </a:endParaRPr>
          </a:p>
        </p:txBody>
      </p:sp>
      <p:sp>
        <p:nvSpPr>
          <p:cNvPr id="6147" name="Rectangle 3"/>
          <p:cNvSpPr>
            <a:spLocks noChangeArrowheads="1"/>
          </p:cNvSpPr>
          <p:nvPr/>
        </p:nvSpPr>
        <p:spPr bwMode="auto">
          <a:xfrm>
            <a:off x="1475656" y="2852936"/>
            <a:ext cx="6553200" cy="400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000" dirty="0">
                <a:solidFill>
                  <a:srgbClr val="FFFFFF"/>
                </a:solidFill>
                <a:latin typeface="Univers LT Std 47 Cn Lt" pitchFamily="34" charset="0"/>
              </a:rPr>
              <a:t>Jakobus-Brief 4,14</a:t>
            </a:r>
          </a:p>
        </p:txBody>
      </p:sp>
    </p:spTree>
    <p:extLst>
      <p:ext uri="{BB962C8B-B14F-4D97-AF65-F5344CB8AC3E}">
        <p14:creationId xmlns:p14="http://schemas.microsoft.com/office/powerpoint/2010/main" val="3191552852"/>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483768" y="44450"/>
            <a:ext cx="6552282" cy="1938992"/>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CH" altLang="de-DE" sz="4000" dirty="0">
                <a:latin typeface="Univers LT Std 47 Cn Lt" pitchFamily="34" charset="0"/>
              </a:rPr>
              <a:t>„Wie ein Hauch ist der Mensch, und sein Leben gleicht dem schwindenden Schatten.“</a:t>
            </a:r>
            <a:endParaRPr lang="de-CH" altLang="de-DE" sz="4000" dirty="0" smtClean="0">
              <a:latin typeface="Univers LT Std 47 Cn Lt" pitchFamily="34" charset="0"/>
            </a:endParaRPr>
          </a:p>
        </p:txBody>
      </p:sp>
      <p:sp>
        <p:nvSpPr>
          <p:cNvPr id="6147" name="Rectangle 3"/>
          <p:cNvSpPr>
            <a:spLocks noChangeArrowheads="1"/>
          </p:cNvSpPr>
          <p:nvPr/>
        </p:nvSpPr>
        <p:spPr bwMode="auto">
          <a:xfrm>
            <a:off x="1619672" y="2492896"/>
            <a:ext cx="6553200" cy="400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000" dirty="0">
                <a:solidFill>
                  <a:srgbClr val="FFFFFF"/>
                </a:solidFill>
                <a:latin typeface="Univers LT Std 47 Cn Lt" pitchFamily="34" charset="0"/>
              </a:rPr>
              <a:t>Psalm 144,4</a:t>
            </a:r>
          </a:p>
        </p:txBody>
      </p:sp>
    </p:spTree>
    <p:extLst>
      <p:ext uri="{BB962C8B-B14F-4D97-AF65-F5344CB8AC3E}">
        <p14:creationId xmlns:p14="http://schemas.microsoft.com/office/powerpoint/2010/main" val="2474792174"/>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483768" y="44450"/>
            <a:ext cx="6552282" cy="1938992"/>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CH" altLang="de-DE" sz="4000" dirty="0">
                <a:latin typeface="Univers LT Std 47 Cn Lt" pitchFamily="34" charset="0"/>
              </a:rPr>
              <a:t>„Gott weiss, was für Geschöpfe wir sind; er kennt uns </a:t>
            </a:r>
            <a:r>
              <a:rPr lang="de-CH" altLang="de-DE" sz="4000" dirty="0" smtClean="0">
                <a:latin typeface="Univers LT Std 47 Cn Lt" pitchFamily="34" charset="0"/>
              </a:rPr>
              <a:t>doch:</a:t>
            </a:r>
            <a:br>
              <a:rPr lang="de-CH" altLang="de-DE" sz="4000" dirty="0" smtClean="0">
                <a:latin typeface="Univers LT Std 47 Cn Lt" pitchFamily="34" charset="0"/>
              </a:rPr>
            </a:br>
            <a:r>
              <a:rPr lang="de-CH" altLang="de-DE" sz="4000" dirty="0" smtClean="0">
                <a:latin typeface="Univers LT Std 47 Cn Lt" pitchFamily="34" charset="0"/>
              </a:rPr>
              <a:t>Wir </a:t>
            </a:r>
            <a:r>
              <a:rPr lang="de-CH" altLang="de-DE" sz="4000" dirty="0">
                <a:latin typeface="Univers LT Std 47 Cn Lt" pitchFamily="34" charset="0"/>
              </a:rPr>
              <a:t>sind nur Staub!“</a:t>
            </a:r>
            <a:endParaRPr lang="de-CH" altLang="de-DE" sz="4000" dirty="0" smtClean="0">
              <a:latin typeface="Univers LT Std 47 Cn Lt" pitchFamily="34" charset="0"/>
            </a:endParaRPr>
          </a:p>
        </p:txBody>
      </p:sp>
      <p:sp>
        <p:nvSpPr>
          <p:cNvPr id="6147" name="Rectangle 3"/>
          <p:cNvSpPr>
            <a:spLocks noChangeArrowheads="1"/>
          </p:cNvSpPr>
          <p:nvPr/>
        </p:nvSpPr>
        <p:spPr bwMode="auto">
          <a:xfrm>
            <a:off x="1619672" y="2348880"/>
            <a:ext cx="6553200" cy="400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000" dirty="0">
                <a:solidFill>
                  <a:srgbClr val="FFFFFF"/>
                </a:solidFill>
                <a:latin typeface="Univers LT Std 47 Cn Lt" pitchFamily="34" charset="0"/>
              </a:rPr>
              <a:t>Psalm 103,14</a:t>
            </a:r>
          </a:p>
        </p:txBody>
      </p:sp>
    </p:spTree>
    <p:extLst>
      <p:ext uri="{BB962C8B-B14F-4D97-AF65-F5344CB8AC3E}">
        <p14:creationId xmlns:p14="http://schemas.microsoft.com/office/powerpoint/2010/main" val="3345276698"/>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483768" y="44450"/>
            <a:ext cx="6552282" cy="3785652"/>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CH" altLang="de-DE" sz="4000" dirty="0">
                <a:latin typeface="Univers LT Std 47 Cn Lt" pitchFamily="34" charset="0"/>
              </a:rPr>
              <a:t>„Der Mensch ist so vergänglich wie das Gras, es ergeht ihm wie der Blume im Steppenland: Ein heisser Wind kommt - schon ist sie fort, und wo sie stand, bleibt keine Spur von ihr.“</a:t>
            </a:r>
            <a:endParaRPr lang="de-CH" altLang="de-DE" sz="4000" dirty="0" smtClean="0">
              <a:latin typeface="Univers LT Std 47 Cn Lt" pitchFamily="34" charset="0"/>
            </a:endParaRPr>
          </a:p>
        </p:txBody>
      </p:sp>
      <p:sp>
        <p:nvSpPr>
          <p:cNvPr id="6147" name="Rectangle 3"/>
          <p:cNvSpPr>
            <a:spLocks noChangeArrowheads="1"/>
          </p:cNvSpPr>
          <p:nvPr/>
        </p:nvSpPr>
        <p:spPr bwMode="auto">
          <a:xfrm>
            <a:off x="1475656" y="4077072"/>
            <a:ext cx="6553200" cy="400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000" dirty="0">
                <a:solidFill>
                  <a:srgbClr val="FFFFFF"/>
                </a:solidFill>
                <a:latin typeface="Univers LT Std 47 Cn Lt" pitchFamily="34" charset="0"/>
              </a:rPr>
              <a:t>Psalm 103,15-16</a:t>
            </a:r>
          </a:p>
        </p:txBody>
      </p:sp>
    </p:spTree>
    <p:extLst>
      <p:ext uri="{BB962C8B-B14F-4D97-AF65-F5344CB8AC3E}">
        <p14:creationId xmlns:p14="http://schemas.microsoft.com/office/powerpoint/2010/main" val="2945856575"/>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915816" y="154375"/>
            <a:ext cx="6048672" cy="2554545"/>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CH" altLang="de-DE" sz="4000" dirty="0">
                <a:latin typeface="Univers LT Std 47 Cn Lt" pitchFamily="34" charset="0"/>
              </a:rPr>
              <a:t>„Die Güte Gottes bleibt </a:t>
            </a:r>
            <a:r>
              <a:rPr lang="de-CH" altLang="de-DE" sz="4000" dirty="0" smtClean="0">
                <a:latin typeface="Univers LT Std 47 Cn Lt" pitchFamily="34" charset="0"/>
              </a:rPr>
              <a:t>für</a:t>
            </a:r>
            <a:br>
              <a:rPr lang="de-CH" altLang="de-DE" sz="4000" dirty="0" smtClean="0">
                <a:latin typeface="Univers LT Std 47 Cn Lt" pitchFamily="34" charset="0"/>
              </a:rPr>
            </a:br>
            <a:r>
              <a:rPr lang="de-CH" altLang="de-DE" sz="4000" dirty="0" smtClean="0">
                <a:latin typeface="Univers LT Std 47 Cn Lt" pitchFamily="34" charset="0"/>
              </a:rPr>
              <a:t>immer </a:t>
            </a:r>
            <a:r>
              <a:rPr lang="de-CH" altLang="de-DE" sz="4000" dirty="0">
                <a:latin typeface="Univers LT Std 47 Cn Lt" pitchFamily="34" charset="0"/>
              </a:rPr>
              <a:t>bestehen; bis in </a:t>
            </a:r>
            <a:r>
              <a:rPr lang="de-CH" altLang="de-DE" sz="4000" dirty="0" smtClean="0">
                <a:latin typeface="Univers LT Std 47 Cn Lt" pitchFamily="34" charset="0"/>
              </a:rPr>
              <a:t>die</a:t>
            </a:r>
            <a:br>
              <a:rPr lang="de-CH" altLang="de-DE" sz="4000" dirty="0" smtClean="0">
                <a:latin typeface="Univers LT Std 47 Cn Lt" pitchFamily="34" charset="0"/>
              </a:rPr>
            </a:br>
            <a:r>
              <a:rPr lang="de-CH" altLang="de-DE" sz="4000" dirty="0" smtClean="0">
                <a:latin typeface="Univers LT Std 47 Cn Lt" pitchFamily="34" charset="0"/>
              </a:rPr>
              <a:t>fernste </a:t>
            </a:r>
            <a:r>
              <a:rPr lang="de-CH" altLang="de-DE" sz="4000" dirty="0">
                <a:latin typeface="Univers LT Std 47 Cn Lt" pitchFamily="34" charset="0"/>
              </a:rPr>
              <a:t>Zukunft gilt sie </a:t>
            </a:r>
            <a:r>
              <a:rPr lang="de-CH" altLang="de-DE" sz="4000" dirty="0" smtClean="0">
                <a:latin typeface="Univers LT Std 47 Cn Lt" pitchFamily="34" charset="0"/>
              </a:rPr>
              <a:t>denen,</a:t>
            </a:r>
            <a:br>
              <a:rPr lang="de-CH" altLang="de-DE" sz="4000" dirty="0" smtClean="0">
                <a:latin typeface="Univers LT Std 47 Cn Lt" pitchFamily="34" charset="0"/>
              </a:rPr>
            </a:br>
            <a:r>
              <a:rPr lang="de-CH" altLang="de-DE" sz="4000" dirty="0" smtClean="0">
                <a:latin typeface="Univers LT Std 47 Cn Lt" pitchFamily="34" charset="0"/>
              </a:rPr>
              <a:t>die ihn </a:t>
            </a:r>
            <a:r>
              <a:rPr lang="de-CH" altLang="de-DE" sz="4000" dirty="0">
                <a:latin typeface="Univers LT Std 47 Cn Lt" pitchFamily="34" charset="0"/>
              </a:rPr>
              <a:t>ehren.“</a:t>
            </a:r>
            <a:endParaRPr lang="de-CH" altLang="de-DE" sz="4000" dirty="0" smtClean="0">
              <a:latin typeface="Univers LT Std 47 Cn Lt" pitchFamily="34" charset="0"/>
            </a:endParaRPr>
          </a:p>
        </p:txBody>
      </p:sp>
      <p:sp>
        <p:nvSpPr>
          <p:cNvPr id="6147" name="Rectangle 3"/>
          <p:cNvSpPr>
            <a:spLocks noChangeArrowheads="1"/>
          </p:cNvSpPr>
          <p:nvPr/>
        </p:nvSpPr>
        <p:spPr bwMode="auto">
          <a:xfrm>
            <a:off x="1619672" y="2996952"/>
            <a:ext cx="6553200" cy="400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000" dirty="0">
                <a:solidFill>
                  <a:srgbClr val="FFFFFF"/>
                </a:solidFill>
                <a:latin typeface="Univers LT Std 47 Cn Lt" pitchFamily="34" charset="0"/>
              </a:rPr>
              <a:t>Psalm 103,17</a:t>
            </a:r>
          </a:p>
        </p:txBody>
      </p:sp>
    </p:spTree>
    <p:extLst>
      <p:ext uri="{BB962C8B-B14F-4D97-AF65-F5344CB8AC3E}">
        <p14:creationId xmlns:p14="http://schemas.microsoft.com/office/powerpoint/2010/main" val="1626755522"/>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483768" y="44450"/>
            <a:ext cx="6552282" cy="3170099"/>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CH" altLang="de-DE" sz="4000" dirty="0">
                <a:latin typeface="Univers LT Std 47 Cn Lt" pitchFamily="34" charset="0"/>
              </a:rPr>
              <a:t>„Ich bin die Auferstehung und das Leben. Wer an mich glaubt, wird leben, auch wenn er stirbt. Und wer lebt und an mich glaubt, wird niemals sterben. Glaubst du das?“</a:t>
            </a:r>
            <a:endParaRPr lang="de-CH" altLang="de-DE" sz="4000" dirty="0" smtClean="0">
              <a:latin typeface="Univers LT Std 47 Cn Lt" pitchFamily="34" charset="0"/>
            </a:endParaRPr>
          </a:p>
        </p:txBody>
      </p:sp>
      <p:sp>
        <p:nvSpPr>
          <p:cNvPr id="6147" name="Rectangle 3"/>
          <p:cNvSpPr>
            <a:spLocks noChangeArrowheads="1"/>
          </p:cNvSpPr>
          <p:nvPr/>
        </p:nvSpPr>
        <p:spPr bwMode="auto">
          <a:xfrm>
            <a:off x="1475656" y="3501008"/>
            <a:ext cx="6553200" cy="400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000" dirty="0">
                <a:solidFill>
                  <a:srgbClr val="FFFFFF"/>
                </a:solidFill>
                <a:latin typeface="Univers LT Std 47 Cn Lt" pitchFamily="34" charset="0"/>
              </a:rPr>
              <a:t>Johannes-Evangelium 11,25-26</a:t>
            </a:r>
          </a:p>
        </p:txBody>
      </p:sp>
    </p:spTree>
    <p:extLst>
      <p:ext uri="{BB962C8B-B14F-4D97-AF65-F5344CB8AC3E}">
        <p14:creationId xmlns:p14="http://schemas.microsoft.com/office/powerpoint/2010/main" val="3179414416"/>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267744" y="44450"/>
            <a:ext cx="6768752" cy="3416320"/>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CH" altLang="de-DE" sz="3600" dirty="0">
                <a:latin typeface="Univers LT Std 47 Cn Lt" pitchFamily="34" charset="0"/>
              </a:rPr>
              <a:t>Ihr seid ja von neuem geboren, und dieses neue Leben hat seinen Ursprung nicht in einem vergänglichen Samen, sondern in einem unvergänglichen, in dem lebendigen Wort Gottes, das für immer Bestand hat. </a:t>
            </a:r>
            <a:endParaRPr lang="de-CH" altLang="de-DE" sz="3600" dirty="0" smtClean="0">
              <a:latin typeface="Univers LT Std 47 Cn Lt" pitchFamily="34" charset="0"/>
            </a:endParaRPr>
          </a:p>
        </p:txBody>
      </p:sp>
      <p:sp>
        <p:nvSpPr>
          <p:cNvPr id="6147" name="Rectangle 3"/>
          <p:cNvSpPr>
            <a:spLocks noChangeArrowheads="1"/>
          </p:cNvSpPr>
          <p:nvPr/>
        </p:nvSpPr>
        <p:spPr bwMode="auto">
          <a:xfrm>
            <a:off x="1475656" y="3717032"/>
            <a:ext cx="6553200" cy="400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000" dirty="0">
                <a:solidFill>
                  <a:srgbClr val="FFFFFF"/>
                </a:solidFill>
                <a:latin typeface="Univers LT Std 47 Cn Lt" pitchFamily="34" charset="0"/>
              </a:rPr>
              <a:t>1.Petrus-Brief 1,23</a:t>
            </a:r>
          </a:p>
        </p:txBody>
      </p:sp>
    </p:spTree>
    <p:extLst>
      <p:ext uri="{BB962C8B-B14F-4D97-AF65-F5344CB8AC3E}">
        <p14:creationId xmlns:p14="http://schemas.microsoft.com/office/powerpoint/2010/main" val="674449281"/>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483768" y="44624"/>
            <a:ext cx="6552728" cy="5016758"/>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CH" altLang="de-DE" sz="4000" dirty="0">
                <a:latin typeface="Univers LT Std 47 Cn Lt" pitchFamily="34" charset="0"/>
              </a:rPr>
              <a:t>Genau das bestätigt die Schrift, wenn sie sagt: „Alles menschliche Leben gleicht dem Gras, und all seiner Herrlichkeit ergeht es wie einer Blume auf dem Feld. Das Gras verdorrt, und die Blume verwelkt, aber das Wort des Herrn hat für immer und ewig Bestand.“</a:t>
            </a:r>
            <a:endParaRPr lang="de-CH" altLang="de-DE" sz="4000" dirty="0" smtClean="0">
              <a:latin typeface="Univers LT Std 47 Cn Lt" pitchFamily="34" charset="0"/>
            </a:endParaRPr>
          </a:p>
        </p:txBody>
      </p:sp>
      <p:sp>
        <p:nvSpPr>
          <p:cNvPr id="6147" name="Rectangle 3"/>
          <p:cNvSpPr>
            <a:spLocks noChangeArrowheads="1"/>
          </p:cNvSpPr>
          <p:nvPr/>
        </p:nvSpPr>
        <p:spPr bwMode="auto">
          <a:xfrm>
            <a:off x="1619672" y="5254321"/>
            <a:ext cx="6553200" cy="400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000" dirty="0">
                <a:solidFill>
                  <a:srgbClr val="FFFFFF"/>
                </a:solidFill>
                <a:latin typeface="Univers LT Std 47 Cn Lt" pitchFamily="34" charset="0"/>
              </a:rPr>
              <a:t>1.Petrus-Brief 1,24</a:t>
            </a:r>
          </a:p>
        </p:txBody>
      </p:sp>
    </p:spTree>
    <p:extLst>
      <p:ext uri="{BB962C8B-B14F-4D97-AF65-F5344CB8AC3E}">
        <p14:creationId xmlns:p14="http://schemas.microsoft.com/office/powerpoint/2010/main" val="396720396"/>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483768" y="44450"/>
            <a:ext cx="6552282" cy="2123658"/>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CH" altLang="de-DE" dirty="0">
                <a:latin typeface="Univers LT Std 47 Cn Lt" pitchFamily="34" charset="0"/>
              </a:rPr>
              <a:t>Dieses Wort ist nichts anderes als das Evangelium, das euch verkündet wurde.</a:t>
            </a:r>
            <a:endParaRPr lang="de-CH" altLang="de-DE" dirty="0" smtClean="0">
              <a:latin typeface="Univers LT Std 47 Cn Lt" pitchFamily="34" charset="0"/>
            </a:endParaRPr>
          </a:p>
        </p:txBody>
      </p:sp>
      <p:sp>
        <p:nvSpPr>
          <p:cNvPr id="6147" name="Rectangle 3"/>
          <p:cNvSpPr>
            <a:spLocks noChangeArrowheads="1"/>
          </p:cNvSpPr>
          <p:nvPr/>
        </p:nvSpPr>
        <p:spPr bwMode="auto">
          <a:xfrm>
            <a:off x="1619672" y="2420888"/>
            <a:ext cx="6553200" cy="400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000" dirty="0">
                <a:solidFill>
                  <a:srgbClr val="FFFFFF"/>
                </a:solidFill>
                <a:latin typeface="Univers LT Std 47 Cn Lt" pitchFamily="34" charset="0"/>
              </a:rPr>
              <a:t>1.Petrus-Brief 1,25</a:t>
            </a:r>
          </a:p>
        </p:txBody>
      </p:sp>
    </p:spTree>
    <p:extLst>
      <p:ext uri="{BB962C8B-B14F-4D97-AF65-F5344CB8AC3E}">
        <p14:creationId xmlns:p14="http://schemas.microsoft.com/office/powerpoint/2010/main" val="1754996070"/>
      </p:ext>
    </p:extLst>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02" name="Rectangle 2"/>
          <p:cNvSpPr>
            <a:spLocks noGrp="1" noChangeArrowheads="1"/>
          </p:cNvSpPr>
          <p:nvPr>
            <p:ph type="ctrTitle"/>
          </p:nvPr>
        </p:nvSpPr>
        <p:spPr>
          <a:xfrm>
            <a:off x="2627784" y="404664"/>
            <a:ext cx="6264820" cy="1569660"/>
          </a:xfrm>
          <a:effectLst/>
          <a:extLs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p>
            <a:pPr algn="l" eaLnBrk="1" hangingPunct="1">
              <a:lnSpc>
                <a:spcPct val="100000"/>
              </a:lnSpc>
              <a:spcBef>
                <a:spcPct val="50000"/>
              </a:spcBef>
              <a:defRPr/>
            </a:pPr>
            <a:r>
              <a:rPr lang="de-DE" altLang="de-DE" sz="4800" kern="1200" dirty="0" smtClean="0">
                <a:latin typeface="Univers LT Std 47 Cn Lt" pitchFamily="34" charset="0"/>
                <a:ea typeface="+mn-ea"/>
                <a:cs typeface="+mn-cs"/>
              </a:rPr>
              <a:t>II.  Mit der richtigen</a:t>
            </a:r>
            <a:br>
              <a:rPr lang="de-DE" altLang="de-DE" sz="4800" kern="1200" dirty="0" smtClean="0">
                <a:latin typeface="Univers LT Std 47 Cn Lt" pitchFamily="34" charset="0"/>
                <a:ea typeface="+mn-ea"/>
                <a:cs typeface="+mn-cs"/>
              </a:rPr>
            </a:br>
            <a:r>
              <a:rPr lang="de-DE" altLang="de-DE" sz="4800" kern="1200" dirty="0">
                <a:latin typeface="Univers LT Std 47 Cn Lt" pitchFamily="34" charset="0"/>
                <a:ea typeface="+mn-ea"/>
                <a:cs typeface="+mn-cs"/>
              </a:rPr>
              <a:t> </a:t>
            </a:r>
            <a:r>
              <a:rPr lang="de-DE" altLang="de-DE" sz="4800" kern="1200" dirty="0" smtClean="0">
                <a:latin typeface="Univers LT Std 47 Cn Lt" pitchFamily="34" charset="0"/>
                <a:ea typeface="+mn-ea"/>
                <a:cs typeface="+mn-cs"/>
              </a:rPr>
              <a:t>    Grundeistellung planen</a:t>
            </a:r>
            <a:endParaRPr lang="de-CH" altLang="de-DE" sz="4800" kern="1200" dirty="0" smtClean="0">
              <a:latin typeface="Univers LT Std 47 Cn Lt" pitchFamily="34" charset="0"/>
              <a:ea typeface="+mn-ea"/>
              <a:cs typeface="+mn-cs"/>
            </a:endParaRPr>
          </a:p>
        </p:txBody>
      </p:sp>
    </p:spTree>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267744" y="44450"/>
            <a:ext cx="6768306" cy="3785652"/>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CH" altLang="de-DE" sz="4000" dirty="0">
                <a:latin typeface="Univers LT Std 47 Cn Lt" pitchFamily="34" charset="0"/>
              </a:rPr>
              <a:t>Nun zu euch, die ihr sagt: „Heute oder spätestens morgen werden wir in die und die Stadt reisen! Wir werden ein Jahr lang dort bleiben, werden Geschäfte machen und werden viel Geld verdienen!“</a:t>
            </a:r>
            <a:endParaRPr lang="de-CH" altLang="de-DE" sz="4000" dirty="0" smtClean="0">
              <a:latin typeface="Univers LT Std 47 Cn Lt" pitchFamily="34" charset="0"/>
            </a:endParaRPr>
          </a:p>
        </p:txBody>
      </p:sp>
      <p:sp>
        <p:nvSpPr>
          <p:cNvPr id="6147" name="Rectangle 3"/>
          <p:cNvSpPr>
            <a:spLocks noChangeArrowheads="1"/>
          </p:cNvSpPr>
          <p:nvPr/>
        </p:nvSpPr>
        <p:spPr bwMode="auto">
          <a:xfrm>
            <a:off x="1475656" y="4221088"/>
            <a:ext cx="6553200" cy="400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000" dirty="0" smtClean="0">
                <a:solidFill>
                  <a:srgbClr val="FFFFFF"/>
                </a:solidFill>
                <a:latin typeface="Univers LT Std 47 Cn Lt" pitchFamily="34" charset="0"/>
              </a:rPr>
              <a:t>Jakobus-Brief 4,13</a:t>
            </a:r>
            <a:endParaRPr lang="de-CH" altLang="de-DE" sz="2000" dirty="0">
              <a:solidFill>
                <a:srgbClr val="FFFFFF"/>
              </a:solidFill>
              <a:latin typeface="Univers LT Std 47 Cn Lt" pitchFamily="34" charset="0"/>
            </a:endParaRPr>
          </a:p>
        </p:txBody>
      </p:sp>
    </p:spTree>
  </p:cSld>
  <p:clrMapOvr>
    <a:masterClrMapping/>
  </p:clrMapOvr>
  <p:transition spd="slow">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979712" y="44624"/>
            <a:ext cx="7128792" cy="3170099"/>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CH" altLang="de-DE" sz="4000" dirty="0">
                <a:latin typeface="Univers LT Std 47 Cn Lt" pitchFamily="34" charset="0"/>
              </a:rPr>
              <a:t>Statt solche selbstsicheren Behauptungen aufzustellen, solltet ihr lieber sagen: „Wenn der Herr es will, werden wir dann noch </a:t>
            </a:r>
            <a:r>
              <a:rPr lang="de-CH" altLang="de-DE" sz="4000" dirty="0" smtClean="0">
                <a:latin typeface="Univers LT Std 47 Cn Lt" pitchFamily="34" charset="0"/>
              </a:rPr>
              <a:t>am Leben </a:t>
            </a:r>
            <a:r>
              <a:rPr lang="de-CH" altLang="de-DE" sz="4000" dirty="0">
                <a:latin typeface="Univers LT Std 47 Cn Lt" pitchFamily="34" charset="0"/>
              </a:rPr>
              <a:t>sein und dieses oder jenes tun.“</a:t>
            </a:r>
            <a:endParaRPr lang="de-CH" altLang="de-DE" sz="4000" dirty="0" smtClean="0">
              <a:latin typeface="Univers LT Std 47 Cn Lt" pitchFamily="34" charset="0"/>
            </a:endParaRPr>
          </a:p>
        </p:txBody>
      </p:sp>
      <p:sp>
        <p:nvSpPr>
          <p:cNvPr id="6147" name="Rectangle 3"/>
          <p:cNvSpPr>
            <a:spLocks noChangeArrowheads="1"/>
          </p:cNvSpPr>
          <p:nvPr/>
        </p:nvSpPr>
        <p:spPr bwMode="auto">
          <a:xfrm>
            <a:off x="1403648" y="3501008"/>
            <a:ext cx="6553200" cy="400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000" dirty="0">
                <a:solidFill>
                  <a:srgbClr val="FFFFFF"/>
                </a:solidFill>
                <a:latin typeface="Univers LT Std 47 Cn Lt" pitchFamily="34" charset="0"/>
              </a:rPr>
              <a:t>Jakobus-Brief 4,15</a:t>
            </a:r>
          </a:p>
        </p:txBody>
      </p:sp>
    </p:spTree>
    <p:extLst>
      <p:ext uri="{BB962C8B-B14F-4D97-AF65-F5344CB8AC3E}">
        <p14:creationId xmlns:p14="http://schemas.microsoft.com/office/powerpoint/2010/main" val="1442676651"/>
      </p:ext>
    </p:extLst>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483768" y="44450"/>
            <a:ext cx="6552282" cy="1938992"/>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CH" altLang="de-DE" sz="4000" dirty="0">
                <a:latin typeface="Univers LT Std 47 Cn Lt" pitchFamily="34" charset="0"/>
              </a:rPr>
              <a:t>„Wenn der Herr es will, werden wir dann noch am Leben </a:t>
            </a:r>
            <a:r>
              <a:rPr lang="de-CH" altLang="de-DE" sz="4000" dirty="0" smtClean="0">
                <a:latin typeface="Univers LT Std 47 Cn Lt" pitchFamily="34" charset="0"/>
              </a:rPr>
              <a:t>sein</a:t>
            </a:r>
            <a:br>
              <a:rPr lang="de-CH" altLang="de-DE" sz="4000" dirty="0" smtClean="0">
                <a:latin typeface="Univers LT Std 47 Cn Lt" pitchFamily="34" charset="0"/>
              </a:rPr>
            </a:br>
            <a:r>
              <a:rPr lang="de-CH" altLang="de-DE" sz="4000" dirty="0" smtClean="0">
                <a:latin typeface="Univers LT Std 47 Cn Lt" pitchFamily="34" charset="0"/>
              </a:rPr>
              <a:t>und </a:t>
            </a:r>
            <a:r>
              <a:rPr lang="de-CH" altLang="de-DE" sz="4000" dirty="0">
                <a:latin typeface="Univers LT Std 47 Cn Lt" pitchFamily="34" charset="0"/>
              </a:rPr>
              <a:t>dieses oder jenes tun.“</a:t>
            </a:r>
            <a:endParaRPr lang="de-CH" altLang="de-DE" sz="4000" dirty="0" smtClean="0">
              <a:latin typeface="Univers LT Std 47 Cn Lt" pitchFamily="34" charset="0"/>
            </a:endParaRPr>
          </a:p>
        </p:txBody>
      </p:sp>
      <p:sp>
        <p:nvSpPr>
          <p:cNvPr id="6147" name="Rectangle 3"/>
          <p:cNvSpPr>
            <a:spLocks noChangeArrowheads="1"/>
          </p:cNvSpPr>
          <p:nvPr/>
        </p:nvSpPr>
        <p:spPr bwMode="auto">
          <a:xfrm>
            <a:off x="1703120" y="2446982"/>
            <a:ext cx="6553200" cy="400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000" dirty="0">
                <a:solidFill>
                  <a:srgbClr val="FFFFFF"/>
                </a:solidFill>
                <a:latin typeface="Univers LT Std 47 Cn Lt" pitchFamily="34" charset="0"/>
              </a:rPr>
              <a:t>Jakobus-Brief 4,15</a:t>
            </a:r>
          </a:p>
        </p:txBody>
      </p:sp>
    </p:spTree>
    <p:extLst>
      <p:ext uri="{BB962C8B-B14F-4D97-AF65-F5344CB8AC3E}">
        <p14:creationId xmlns:p14="http://schemas.microsoft.com/office/powerpoint/2010/main" val="805692749"/>
      </p:ext>
    </p:extLst>
  </p:cSld>
  <p:clrMapOvr>
    <a:masterClrMapping/>
  </p:clrMapOvr>
  <p:transition spd="slow">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483768" y="44450"/>
            <a:ext cx="6552282" cy="1446550"/>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CH" altLang="de-DE" dirty="0">
                <a:latin typeface="Univers LT Std 47 Cn Lt" pitchFamily="34" charset="0"/>
              </a:rPr>
              <a:t>„Wenn Gott es will, werde ich zu euch zurückkommen.“</a:t>
            </a:r>
            <a:endParaRPr lang="de-CH" altLang="de-DE" dirty="0" smtClean="0">
              <a:latin typeface="Univers LT Std 47 Cn Lt" pitchFamily="34" charset="0"/>
            </a:endParaRPr>
          </a:p>
        </p:txBody>
      </p:sp>
      <p:sp>
        <p:nvSpPr>
          <p:cNvPr id="6147" name="Rectangle 3"/>
          <p:cNvSpPr>
            <a:spLocks noChangeArrowheads="1"/>
          </p:cNvSpPr>
          <p:nvPr/>
        </p:nvSpPr>
        <p:spPr bwMode="auto">
          <a:xfrm>
            <a:off x="1691680" y="1988840"/>
            <a:ext cx="6553200" cy="400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000" dirty="0">
                <a:solidFill>
                  <a:srgbClr val="FFFFFF"/>
                </a:solidFill>
                <a:latin typeface="Univers LT Std 47 Cn Lt" pitchFamily="34" charset="0"/>
              </a:rPr>
              <a:t>Apostelgeschichte 18,21</a:t>
            </a:r>
          </a:p>
        </p:txBody>
      </p:sp>
    </p:spTree>
    <p:extLst>
      <p:ext uri="{BB962C8B-B14F-4D97-AF65-F5344CB8AC3E}">
        <p14:creationId xmlns:p14="http://schemas.microsoft.com/office/powerpoint/2010/main" val="1398735463"/>
      </p:ext>
    </p:extLst>
  </p:cSld>
  <p:clrMapOvr>
    <a:masterClrMapping/>
  </p:clrMapOvr>
  <p:transition spd="slow">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483768" y="44450"/>
            <a:ext cx="6552282" cy="2123658"/>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CH" altLang="de-DE" dirty="0">
                <a:latin typeface="Univers LT Std 47 Cn Lt" pitchFamily="34" charset="0"/>
              </a:rPr>
              <a:t>„Ich werde sehr bald zu euch kommen, wenn der Herr es zulässt.“</a:t>
            </a:r>
            <a:endParaRPr lang="de-CH" altLang="de-DE" dirty="0" smtClean="0">
              <a:latin typeface="Univers LT Std 47 Cn Lt" pitchFamily="34" charset="0"/>
            </a:endParaRPr>
          </a:p>
        </p:txBody>
      </p:sp>
      <p:sp>
        <p:nvSpPr>
          <p:cNvPr id="6147" name="Rectangle 3"/>
          <p:cNvSpPr>
            <a:spLocks noChangeArrowheads="1"/>
          </p:cNvSpPr>
          <p:nvPr/>
        </p:nvSpPr>
        <p:spPr bwMode="auto">
          <a:xfrm>
            <a:off x="1547664" y="2492896"/>
            <a:ext cx="6553200" cy="400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000" dirty="0">
                <a:solidFill>
                  <a:srgbClr val="FFFFFF"/>
                </a:solidFill>
                <a:latin typeface="Univers LT Std 47 Cn Lt" pitchFamily="34" charset="0"/>
              </a:rPr>
              <a:t>1.Korinther-Brief 4,19</a:t>
            </a:r>
          </a:p>
        </p:txBody>
      </p:sp>
    </p:spTree>
    <p:extLst>
      <p:ext uri="{BB962C8B-B14F-4D97-AF65-F5344CB8AC3E}">
        <p14:creationId xmlns:p14="http://schemas.microsoft.com/office/powerpoint/2010/main" val="965427827"/>
      </p:ext>
    </p:extLst>
  </p:cSld>
  <p:clrMapOvr>
    <a:masterClrMapping/>
  </p:clrMapOvr>
  <p:transition spd="slow">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195736" y="44450"/>
            <a:ext cx="6840314" cy="2554545"/>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CH" altLang="de-DE" sz="4000" dirty="0">
                <a:latin typeface="Univers LT Std 47 Cn Lt" pitchFamily="34" charset="0"/>
              </a:rPr>
              <a:t>„Doch was macht ihr? Ihr rühmt euch selbst und prahlt mit euren überheblichen Plänen. Alles Rühmen dieser Art ist verwerflich.“</a:t>
            </a:r>
            <a:endParaRPr lang="de-CH" altLang="de-DE" sz="4000" dirty="0" smtClean="0">
              <a:latin typeface="Univers LT Std 47 Cn Lt" pitchFamily="34" charset="0"/>
            </a:endParaRPr>
          </a:p>
        </p:txBody>
      </p:sp>
      <p:sp>
        <p:nvSpPr>
          <p:cNvPr id="6147" name="Rectangle 3"/>
          <p:cNvSpPr>
            <a:spLocks noChangeArrowheads="1"/>
          </p:cNvSpPr>
          <p:nvPr/>
        </p:nvSpPr>
        <p:spPr bwMode="auto">
          <a:xfrm>
            <a:off x="1547664" y="3068960"/>
            <a:ext cx="6553200" cy="400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000" dirty="0">
                <a:solidFill>
                  <a:srgbClr val="FFFFFF"/>
                </a:solidFill>
                <a:latin typeface="Univers LT Std 47 Cn Lt" pitchFamily="34" charset="0"/>
              </a:rPr>
              <a:t>Jakobus-Brief 4,16</a:t>
            </a:r>
          </a:p>
        </p:txBody>
      </p:sp>
    </p:spTree>
    <p:extLst>
      <p:ext uri="{BB962C8B-B14F-4D97-AF65-F5344CB8AC3E}">
        <p14:creationId xmlns:p14="http://schemas.microsoft.com/office/powerpoint/2010/main" val="2596024653"/>
      </p:ext>
    </p:extLst>
  </p:cSld>
  <p:clrMapOvr>
    <a:masterClrMapping/>
  </p:clrMapOvr>
  <p:transition spd="slow">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483768" y="44450"/>
            <a:ext cx="6552282" cy="1938992"/>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CH" altLang="de-DE" sz="4000" dirty="0">
                <a:latin typeface="Univers LT Std 47 Cn Lt" pitchFamily="34" charset="0"/>
              </a:rPr>
              <a:t>„Wenn der Herr es will, werden wir dann noch am Leben </a:t>
            </a:r>
            <a:r>
              <a:rPr lang="de-CH" altLang="de-DE" sz="4000" dirty="0" smtClean="0">
                <a:latin typeface="Univers LT Std 47 Cn Lt" pitchFamily="34" charset="0"/>
              </a:rPr>
              <a:t>sein</a:t>
            </a:r>
            <a:br>
              <a:rPr lang="de-CH" altLang="de-DE" sz="4000" dirty="0" smtClean="0">
                <a:latin typeface="Univers LT Std 47 Cn Lt" pitchFamily="34" charset="0"/>
              </a:rPr>
            </a:br>
            <a:r>
              <a:rPr lang="de-CH" altLang="de-DE" sz="4000" dirty="0" smtClean="0">
                <a:latin typeface="Univers LT Std 47 Cn Lt" pitchFamily="34" charset="0"/>
              </a:rPr>
              <a:t>und </a:t>
            </a:r>
            <a:r>
              <a:rPr lang="de-CH" altLang="de-DE" sz="4000" dirty="0">
                <a:latin typeface="Univers LT Std 47 Cn Lt" pitchFamily="34" charset="0"/>
              </a:rPr>
              <a:t>dieses oder jenes tun.“</a:t>
            </a:r>
            <a:endParaRPr lang="de-CH" altLang="de-DE" sz="4000" dirty="0" smtClean="0">
              <a:latin typeface="Univers LT Std 47 Cn Lt" pitchFamily="34" charset="0"/>
            </a:endParaRPr>
          </a:p>
        </p:txBody>
      </p:sp>
      <p:sp>
        <p:nvSpPr>
          <p:cNvPr id="6147" name="Rectangle 3"/>
          <p:cNvSpPr>
            <a:spLocks noChangeArrowheads="1"/>
          </p:cNvSpPr>
          <p:nvPr/>
        </p:nvSpPr>
        <p:spPr bwMode="auto">
          <a:xfrm>
            <a:off x="1691680" y="2492895"/>
            <a:ext cx="6553200" cy="400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000" dirty="0">
                <a:solidFill>
                  <a:srgbClr val="FFFFFF"/>
                </a:solidFill>
                <a:latin typeface="Univers LT Std 47 Cn Lt" pitchFamily="34" charset="0"/>
              </a:rPr>
              <a:t>Jakobus-Brief 4,15</a:t>
            </a:r>
          </a:p>
        </p:txBody>
      </p:sp>
    </p:spTree>
    <p:extLst>
      <p:ext uri="{BB962C8B-B14F-4D97-AF65-F5344CB8AC3E}">
        <p14:creationId xmlns:p14="http://schemas.microsoft.com/office/powerpoint/2010/main" val="2493996129"/>
      </p:ext>
    </p:extLst>
  </p:cSld>
  <p:clrMapOvr>
    <a:masterClrMapping/>
  </p:clrMapOvr>
  <p:transition spd="slow">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0754" name="Rectangle 2"/>
          <p:cNvSpPr>
            <a:spLocks noGrp="1" noChangeArrowheads="1"/>
          </p:cNvSpPr>
          <p:nvPr>
            <p:ph type="ctrTitle"/>
          </p:nvPr>
        </p:nvSpPr>
        <p:spPr>
          <a:xfrm>
            <a:off x="34925" y="577850"/>
            <a:ext cx="8858250" cy="1016000"/>
          </a:xfrm>
          <a:effectLst/>
          <a:extLst>
            <a:ext uri="{91240B29-F687-4F45-9708-019B960494DF}">
              <a14:hiddenLine xmlns:a14="http://schemas.microsoft.com/office/drawing/2010/main" w="9525" algn="ctr">
                <a:solidFill>
                  <a:schemeClr val="tx1"/>
                </a:solidFill>
                <a:miter lim="800000"/>
                <a:headEnd/>
                <a:tailEnd/>
              </a14:hiddenLine>
            </a:ext>
          </a:extLst>
        </p:spPr>
        <p:txBody>
          <a:bodyPr>
            <a:spAutoFit/>
          </a:bodyPr>
          <a:lstStyle/>
          <a:p>
            <a:pPr algn="r" eaLnBrk="1" hangingPunct="1">
              <a:lnSpc>
                <a:spcPct val="100000"/>
              </a:lnSpc>
              <a:spcBef>
                <a:spcPct val="50000"/>
              </a:spcBef>
              <a:defRPr/>
            </a:pPr>
            <a:r>
              <a:rPr lang="de-DE" altLang="de-DE" sz="6000" kern="1200" dirty="0" smtClean="0">
                <a:latin typeface="Univers LT Std 47 Cn Lt" pitchFamily="34" charset="0"/>
                <a:ea typeface="+mn-ea"/>
                <a:cs typeface="+mn-cs"/>
              </a:rPr>
              <a:t>III.  In der Gegenwart handeln</a:t>
            </a:r>
            <a:endParaRPr lang="de-CH" altLang="de-DE" sz="6000" kern="1200" dirty="0" smtClean="0">
              <a:latin typeface="Univers LT Std 47 Cn Lt" pitchFamily="34" charset="0"/>
              <a:ea typeface="+mn-ea"/>
              <a:cs typeface="+mn-cs"/>
            </a:endParaRPr>
          </a:p>
        </p:txBody>
      </p:sp>
    </p:spTree>
  </p:cSld>
  <p:clrMapOvr>
    <a:masterClrMapping/>
  </p:clrMapOvr>
  <p:transition spd="slow">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483768" y="44450"/>
            <a:ext cx="6552282" cy="2554545"/>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CH" altLang="de-DE" sz="4000" dirty="0">
                <a:latin typeface="Univers LT Std 47 Cn Lt" pitchFamily="34" charset="0"/>
              </a:rPr>
              <a:t>„Denkt also daran: Wenn jemand weiss, was gut und richtig </a:t>
            </a:r>
            <a:r>
              <a:rPr lang="de-CH" altLang="de-DE" sz="4000" dirty="0" smtClean="0">
                <a:latin typeface="Univers LT Std 47 Cn Lt" pitchFamily="34" charset="0"/>
              </a:rPr>
              <a:t>ist,</a:t>
            </a:r>
            <a:br>
              <a:rPr lang="de-CH" altLang="de-DE" sz="4000" dirty="0" smtClean="0">
                <a:latin typeface="Univers LT Std 47 Cn Lt" pitchFamily="34" charset="0"/>
              </a:rPr>
            </a:br>
            <a:r>
              <a:rPr lang="de-CH" altLang="de-DE" sz="4000" dirty="0" smtClean="0">
                <a:latin typeface="Univers LT Std 47 Cn Lt" pitchFamily="34" charset="0"/>
              </a:rPr>
              <a:t>und </a:t>
            </a:r>
            <a:r>
              <a:rPr lang="de-CH" altLang="de-DE" sz="4000" dirty="0">
                <a:latin typeface="Univers LT Std 47 Cn Lt" pitchFamily="34" charset="0"/>
              </a:rPr>
              <a:t>es doch nicht tut, macht er sich schuldig.“ </a:t>
            </a:r>
            <a:endParaRPr lang="de-CH" altLang="de-DE" sz="4000" dirty="0" smtClean="0">
              <a:latin typeface="Univers LT Std 47 Cn Lt" pitchFamily="34" charset="0"/>
            </a:endParaRPr>
          </a:p>
        </p:txBody>
      </p:sp>
      <p:sp>
        <p:nvSpPr>
          <p:cNvPr id="6147" name="Rectangle 3"/>
          <p:cNvSpPr>
            <a:spLocks noChangeArrowheads="1"/>
          </p:cNvSpPr>
          <p:nvPr/>
        </p:nvSpPr>
        <p:spPr bwMode="auto">
          <a:xfrm>
            <a:off x="1547664" y="2996952"/>
            <a:ext cx="6553200" cy="400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000" dirty="0">
                <a:solidFill>
                  <a:srgbClr val="FFFFFF"/>
                </a:solidFill>
                <a:latin typeface="Univers LT Std 47 Cn Lt" pitchFamily="34" charset="0"/>
              </a:rPr>
              <a:t>Jakobus-Brief 4,17</a:t>
            </a:r>
          </a:p>
        </p:txBody>
      </p:sp>
    </p:spTree>
    <p:extLst>
      <p:ext uri="{BB962C8B-B14F-4D97-AF65-F5344CB8AC3E}">
        <p14:creationId xmlns:p14="http://schemas.microsoft.com/office/powerpoint/2010/main" val="2434781816"/>
      </p:ext>
    </p:extLst>
  </p:cSld>
  <p:clrMapOvr>
    <a:masterClrMapping/>
  </p:clrMapOvr>
  <p:transition spd="slow">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2411760" y="260648"/>
            <a:ext cx="5688756" cy="1106487"/>
          </a:xfrm>
          <a:effectLst/>
          <a:extLs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p>
            <a:pPr algn="l" eaLnBrk="1" hangingPunct="1">
              <a:lnSpc>
                <a:spcPct val="100000"/>
              </a:lnSpc>
              <a:spcBef>
                <a:spcPct val="50000"/>
              </a:spcBef>
              <a:defRPr/>
            </a:pPr>
            <a:r>
              <a:rPr lang="de-CH" altLang="de-DE" sz="6600" kern="1200" dirty="0" smtClean="0">
                <a:latin typeface="Univers LT Std 47 Cn Lt" pitchFamily="34" charset="0"/>
                <a:ea typeface="+mn-ea"/>
                <a:cs typeface="+mn-cs"/>
              </a:rPr>
              <a:t>Schlussgedanke</a:t>
            </a:r>
            <a:r>
              <a:rPr lang="de-DE" altLang="de-DE" sz="6600" kern="1200" dirty="0" smtClean="0">
                <a:latin typeface="Univers LT Std 47 Cn Lt" pitchFamily="34" charset="0"/>
                <a:ea typeface="+mn-ea"/>
                <a:cs typeface="+mn-cs"/>
              </a:rPr>
              <a:t> </a:t>
            </a:r>
            <a:endParaRPr lang="de-CH" altLang="de-DE" sz="6600" kern="1200" dirty="0" smtClean="0">
              <a:latin typeface="Univers LT Std 47 Cn Lt" pitchFamily="34" charset="0"/>
              <a:ea typeface="+mn-ea"/>
              <a:cs typeface="+mn-cs"/>
            </a:endParaRPr>
          </a:p>
        </p:txBody>
      </p:sp>
    </p:spTree>
  </p:cSld>
  <p:clrMapOvr>
    <a:masterClrMapping/>
  </p:clrMapOvr>
  <p:transition spd="slow">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483768" y="44450"/>
            <a:ext cx="6552282" cy="2800767"/>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CH" altLang="de-DE" dirty="0">
                <a:latin typeface="Univers LT Std 47 Cn Lt" pitchFamily="34" charset="0"/>
              </a:rPr>
              <a:t>„Du Narr, noch in dieser Nacht werde ich dein Leben von dir zurückfordern! Wem gehört dann dein Besitz?“</a:t>
            </a:r>
            <a:endParaRPr lang="de-CH" altLang="de-DE" dirty="0" smtClean="0">
              <a:latin typeface="Univers LT Std 47 Cn Lt" pitchFamily="34" charset="0"/>
            </a:endParaRPr>
          </a:p>
        </p:txBody>
      </p:sp>
      <p:sp>
        <p:nvSpPr>
          <p:cNvPr id="6147" name="Rectangle 3"/>
          <p:cNvSpPr>
            <a:spLocks noChangeArrowheads="1"/>
          </p:cNvSpPr>
          <p:nvPr/>
        </p:nvSpPr>
        <p:spPr bwMode="auto">
          <a:xfrm>
            <a:off x="1619672" y="3140968"/>
            <a:ext cx="6553200" cy="400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000" dirty="0">
                <a:solidFill>
                  <a:srgbClr val="FFFFFF"/>
                </a:solidFill>
                <a:latin typeface="Univers LT Std 47 Cn Lt" pitchFamily="34" charset="0"/>
              </a:rPr>
              <a:t>Lukas-Evangelium 12,20</a:t>
            </a:r>
          </a:p>
        </p:txBody>
      </p:sp>
    </p:spTree>
    <p:extLst>
      <p:ext uri="{BB962C8B-B14F-4D97-AF65-F5344CB8AC3E}">
        <p14:creationId xmlns:p14="http://schemas.microsoft.com/office/powerpoint/2010/main" val="3744165125"/>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483768" y="44450"/>
            <a:ext cx="6552282" cy="3785652"/>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CH" altLang="de-DE" sz="4000" dirty="0">
                <a:latin typeface="Univers LT Std 47 Cn Lt" pitchFamily="34" charset="0"/>
              </a:rPr>
              <a:t>Dabei wisst ihr nicht einmal, was morgen sein wird! Was ist schon euer Leben? Ein Dampfwölkchen seid ihr, das für eine kleine Weile zu sehen ist und dann wieder verschwindet.</a:t>
            </a:r>
            <a:endParaRPr lang="de-CH" altLang="de-DE" sz="4000" dirty="0" smtClean="0">
              <a:latin typeface="Univers LT Std 47 Cn Lt" pitchFamily="34" charset="0"/>
            </a:endParaRPr>
          </a:p>
        </p:txBody>
      </p:sp>
      <p:sp>
        <p:nvSpPr>
          <p:cNvPr id="6147" name="Rectangle 3"/>
          <p:cNvSpPr>
            <a:spLocks noChangeArrowheads="1"/>
          </p:cNvSpPr>
          <p:nvPr/>
        </p:nvSpPr>
        <p:spPr bwMode="auto">
          <a:xfrm>
            <a:off x="1259632" y="4077072"/>
            <a:ext cx="6553200" cy="400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000" dirty="0">
                <a:solidFill>
                  <a:srgbClr val="FFFFFF"/>
                </a:solidFill>
                <a:latin typeface="Univers LT Std 47 Cn Lt" pitchFamily="34" charset="0"/>
              </a:rPr>
              <a:t>Jakobus-Brief 4,14</a:t>
            </a:r>
          </a:p>
        </p:txBody>
      </p:sp>
    </p:spTree>
    <p:extLst>
      <p:ext uri="{BB962C8B-B14F-4D97-AF65-F5344CB8AC3E}">
        <p14:creationId xmlns:p14="http://schemas.microsoft.com/office/powerpoint/2010/main" val="2287895711"/>
      </p:ext>
    </p:extLst>
  </p:cSld>
  <p:clrMapOvr>
    <a:masterClrMapping/>
  </p:clrMapOvr>
  <p:transition spd="slow">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483768" y="44450"/>
            <a:ext cx="6552282" cy="1938992"/>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CH" altLang="de-DE" sz="4000" dirty="0">
                <a:latin typeface="Univers LT Std 47 Cn Lt" pitchFamily="34" charset="0"/>
              </a:rPr>
              <a:t>„Wenn der Herr es will, werden wir dann noch am Leben </a:t>
            </a:r>
            <a:r>
              <a:rPr lang="de-CH" altLang="de-DE" sz="4000" dirty="0" smtClean="0">
                <a:latin typeface="Univers LT Std 47 Cn Lt" pitchFamily="34" charset="0"/>
              </a:rPr>
              <a:t>sein</a:t>
            </a:r>
            <a:br>
              <a:rPr lang="de-CH" altLang="de-DE" sz="4000" dirty="0" smtClean="0">
                <a:latin typeface="Univers LT Std 47 Cn Lt" pitchFamily="34" charset="0"/>
              </a:rPr>
            </a:br>
            <a:r>
              <a:rPr lang="de-CH" altLang="de-DE" sz="4000" dirty="0" smtClean="0">
                <a:latin typeface="Univers LT Std 47 Cn Lt" pitchFamily="34" charset="0"/>
              </a:rPr>
              <a:t>und </a:t>
            </a:r>
            <a:r>
              <a:rPr lang="de-CH" altLang="de-DE" sz="4000" dirty="0">
                <a:latin typeface="Univers LT Std 47 Cn Lt" pitchFamily="34" charset="0"/>
              </a:rPr>
              <a:t>dieses oder jenes tun.“</a:t>
            </a:r>
            <a:endParaRPr lang="de-CH" altLang="de-DE" sz="4000" dirty="0" smtClean="0">
              <a:latin typeface="Univers LT Std 47 Cn Lt" pitchFamily="34" charset="0"/>
            </a:endParaRPr>
          </a:p>
        </p:txBody>
      </p:sp>
      <p:sp>
        <p:nvSpPr>
          <p:cNvPr id="6147" name="Rectangle 3"/>
          <p:cNvSpPr>
            <a:spLocks noChangeArrowheads="1"/>
          </p:cNvSpPr>
          <p:nvPr/>
        </p:nvSpPr>
        <p:spPr bwMode="auto">
          <a:xfrm>
            <a:off x="1763688" y="2420888"/>
            <a:ext cx="6553200" cy="400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000" dirty="0">
                <a:solidFill>
                  <a:srgbClr val="FFFFFF"/>
                </a:solidFill>
                <a:latin typeface="Univers LT Std 47 Cn Lt" pitchFamily="34" charset="0"/>
              </a:rPr>
              <a:t>Jakobus-Brief 4,15</a:t>
            </a:r>
          </a:p>
        </p:txBody>
      </p:sp>
    </p:spTree>
    <p:extLst>
      <p:ext uri="{BB962C8B-B14F-4D97-AF65-F5344CB8AC3E}">
        <p14:creationId xmlns:p14="http://schemas.microsoft.com/office/powerpoint/2010/main" val="1217848656"/>
      </p:ext>
    </p:extLst>
  </p:cSld>
  <p:clrMapOvr>
    <a:masterClrMapping/>
  </p:clrMapOvr>
  <p:transition spd="slow">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483768" y="44450"/>
            <a:ext cx="6552282" cy="2554545"/>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CH" altLang="de-DE" sz="4000" dirty="0">
                <a:latin typeface="Univers LT Std 47 Cn Lt" pitchFamily="34" charset="0"/>
              </a:rPr>
              <a:t>Doch was macht ihr? Ihr rühmt euch selbst und prahlt mit euren überheblichen Plänen. Alles Rühmen dieser Art ist verwerflich.</a:t>
            </a:r>
            <a:endParaRPr lang="de-CH" altLang="de-DE" sz="4000" dirty="0" smtClean="0">
              <a:latin typeface="Univers LT Std 47 Cn Lt" pitchFamily="34" charset="0"/>
            </a:endParaRPr>
          </a:p>
        </p:txBody>
      </p:sp>
      <p:sp>
        <p:nvSpPr>
          <p:cNvPr id="6147" name="Rectangle 3"/>
          <p:cNvSpPr>
            <a:spLocks noChangeArrowheads="1"/>
          </p:cNvSpPr>
          <p:nvPr/>
        </p:nvSpPr>
        <p:spPr bwMode="auto">
          <a:xfrm>
            <a:off x="1475656" y="3068960"/>
            <a:ext cx="6553200" cy="400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000" dirty="0">
                <a:solidFill>
                  <a:srgbClr val="FFFFFF"/>
                </a:solidFill>
                <a:latin typeface="Univers LT Std 47 Cn Lt" pitchFamily="34" charset="0"/>
              </a:rPr>
              <a:t>Jakobus-Brief 4,16</a:t>
            </a:r>
          </a:p>
        </p:txBody>
      </p:sp>
    </p:spTree>
    <p:extLst>
      <p:ext uri="{BB962C8B-B14F-4D97-AF65-F5344CB8AC3E}">
        <p14:creationId xmlns:p14="http://schemas.microsoft.com/office/powerpoint/2010/main" val="2141258920"/>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699792" y="116632"/>
            <a:ext cx="6336704" cy="2554545"/>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CH" altLang="de-DE" sz="4000" dirty="0">
                <a:latin typeface="Univers LT Std 47 Cn Lt" pitchFamily="34" charset="0"/>
              </a:rPr>
              <a:t>Denkt also daran: Wenn jemand weiss, was gut und richtig ist, und es doch nicht tut, </a:t>
            </a:r>
            <a:r>
              <a:rPr lang="de-CH" altLang="de-DE" sz="4000" dirty="0" smtClean="0">
                <a:latin typeface="Univers LT Std 47 Cn Lt" pitchFamily="34" charset="0"/>
              </a:rPr>
              <a:t>macht</a:t>
            </a:r>
            <a:br>
              <a:rPr lang="de-CH" altLang="de-DE" sz="4000" dirty="0" smtClean="0">
                <a:latin typeface="Univers LT Std 47 Cn Lt" pitchFamily="34" charset="0"/>
              </a:rPr>
            </a:br>
            <a:r>
              <a:rPr lang="de-CH" altLang="de-DE" sz="4000" dirty="0" smtClean="0">
                <a:latin typeface="Univers LT Std 47 Cn Lt" pitchFamily="34" charset="0"/>
              </a:rPr>
              <a:t>er </a:t>
            </a:r>
            <a:r>
              <a:rPr lang="de-CH" altLang="de-DE" sz="4000" dirty="0">
                <a:latin typeface="Univers LT Std 47 Cn Lt" pitchFamily="34" charset="0"/>
              </a:rPr>
              <a:t>sich schuldig.</a:t>
            </a:r>
            <a:endParaRPr lang="de-CH" altLang="de-DE" sz="4000" dirty="0" smtClean="0">
              <a:latin typeface="Univers LT Std 47 Cn Lt" pitchFamily="34" charset="0"/>
            </a:endParaRPr>
          </a:p>
        </p:txBody>
      </p:sp>
      <p:sp>
        <p:nvSpPr>
          <p:cNvPr id="6147" name="Rectangle 3"/>
          <p:cNvSpPr>
            <a:spLocks noChangeArrowheads="1"/>
          </p:cNvSpPr>
          <p:nvPr/>
        </p:nvSpPr>
        <p:spPr bwMode="auto">
          <a:xfrm>
            <a:off x="1403648" y="2852936"/>
            <a:ext cx="6553200" cy="400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000" dirty="0">
                <a:solidFill>
                  <a:srgbClr val="FFFFFF"/>
                </a:solidFill>
                <a:latin typeface="Univers LT Std 47 Cn Lt" pitchFamily="34" charset="0"/>
              </a:rPr>
              <a:t>Jakobus-Brief 4,17</a:t>
            </a:r>
          </a:p>
        </p:txBody>
      </p:sp>
    </p:spTree>
    <p:extLst>
      <p:ext uri="{BB962C8B-B14F-4D97-AF65-F5344CB8AC3E}">
        <p14:creationId xmlns:p14="http://schemas.microsoft.com/office/powerpoint/2010/main" val="3308030539"/>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8594" name="Rectangle 2"/>
          <p:cNvSpPr>
            <a:spLocks noGrp="1" noChangeArrowheads="1"/>
          </p:cNvSpPr>
          <p:nvPr>
            <p:ph type="ctrTitle"/>
          </p:nvPr>
        </p:nvSpPr>
        <p:spPr>
          <a:xfrm>
            <a:off x="2051720" y="282134"/>
            <a:ext cx="6984776" cy="1446550"/>
          </a:xfrm>
          <a:effectLst/>
          <a:extLst>
            <a:ext uri="{91240B29-F687-4F45-9708-019B960494DF}">
              <a14:hiddenLine xmlns:a14="http://schemas.microsoft.com/office/drawing/2010/main" w="9525" algn="ctr">
                <a:solidFill>
                  <a:schemeClr val="tx1"/>
                </a:solidFill>
                <a:miter lim="800000"/>
                <a:headEnd/>
                <a:tailEnd/>
              </a14:hiddenLine>
            </a:ext>
          </a:extLst>
        </p:spPr>
        <p:txBody>
          <a:bodyPr wrap="square">
            <a:spAutoFit/>
          </a:bodyPr>
          <a:lstStyle/>
          <a:p>
            <a:pPr algn="l" eaLnBrk="1" hangingPunct="1">
              <a:lnSpc>
                <a:spcPct val="100000"/>
              </a:lnSpc>
              <a:spcBef>
                <a:spcPct val="50000"/>
              </a:spcBef>
              <a:defRPr/>
            </a:pPr>
            <a:r>
              <a:rPr lang="de-DE" altLang="de-DE" kern="1200" dirty="0" smtClean="0">
                <a:latin typeface="Univers LT Std 47 Cn Lt" pitchFamily="34" charset="0"/>
                <a:ea typeface="+mn-ea"/>
                <a:cs typeface="+mn-cs"/>
              </a:rPr>
              <a:t>I.    Mit einer gesunden</a:t>
            </a:r>
            <a:br>
              <a:rPr lang="de-DE" altLang="de-DE" kern="1200" dirty="0" smtClean="0">
                <a:latin typeface="Univers LT Std 47 Cn Lt" pitchFamily="34" charset="0"/>
                <a:ea typeface="+mn-ea"/>
                <a:cs typeface="+mn-cs"/>
              </a:rPr>
            </a:br>
            <a:r>
              <a:rPr lang="de-DE" altLang="de-DE" kern="1200" dirty="0" smtClean="0">
                <a:latin typeface="Univers LT Std 47 Cn Lt" pitchFamily="34" charset="0"/>
                <a:ea typeface="+mn-ea"/>
                <a:cs typeface="+mn-cs"/>
              </a:rPr>
              <a:t>      Selbsteinschätzung leben</a:t>
            </a:r>
            <a:endParaRPr lang="de-CH" altLang="de-DE" kern="1200" dirty="0" smtClean="0">
              <a:latin typeface="Univers LT Std 47 Cn Lt" pitchFamily="34" charset="0"/>
              <a:ea typeface="+mn-ea"/>
              <a:cs typeface="+mn-cs"/>
            </a:endParaRPr>
          </a:p>
        </p:txBody>
      </p:sp>
    </p:spTree>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699792" y="44624"/>
            <a:ext cx="6336704" cy="4401205"/>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CH" altLang="de-DE" sz="4000" dirty="0">
                <a:latin typeface="Univers LT Std 47 Cn Lt" pitchFamily="34" charset="0"/>
              </a:rPr>
              <a:t>Nun zu euch, die ihr sagt: „Heute oder spätestens morgen </a:t>
            </a:r>
            <a:r>
              <a:rPr lang="de-CH" altLang="de-DE" sz="4000" dirty="0" smtClean="0">
                <a:latin typeface="Univers LT Std 47 Cn Lt" pitchFamily="34" charset="0"/>
              </a:rPr>
              <a:t>werden</a:t>
            </a:r>
            <a:br>
              <a:rPr lang="de-CH" altLang="de-DE" sz="4000" dirty="0" smtClean="0">
                <a:latin typeface="Univers LT Std 47 Cn Lt" pitchFamily="34" charset="0"/>
              </a:rPr>
            </a:br>
            <a:r>
              <a:rPr lang="de-CH" altLang="de-DE" sz="4000" dirty="0" smtClean="0">
                <a:latin typeface="Univers LT Std 47 Cn Lt" pitchFamily="34" charset="0"/>
              </a:rPr>
              <a:t>wir </a:t>
            </a:r>
            <a:r>
              <a:rPr lang="de-CH" altLang="de-DE" sz="4000" dirty="0">
                <a:latin typeface="Univers LT Std 47 Cn Lt" pitchFamily="34" charset="0"/>
              </a:rPr>
              <a:t>in die und die Stadt </a:t>
            </a:r>
            <a:r>
              <a:rPr lang="de-CH" altLang="de-DE" sz="4000" dirty="0" smtClean="0">
                <a:latin typeface="Univers LT Std 47 Cn Lt" pitchFamily="34" charset="0"/>
              </a:rPr>
              <a:t>reisen!</a:t>
            </a:r>
            <a:br>
              <a:rPr lang="de-CH" altLang="de-DE" sz="4000" dirty="0" smtClean="0">
                <a:latin typeface="Univers LT Std 47 Cn Lt" pitchFamily="34" charset="0"/>
              </a:rPr>
            </a:br>
            <a:r>
              <a:rPr lang="de-CH" altLang="de-DE" sz="4000" dirty="0" smtClean="0">
                <a:latin typeface="Univers LT Std 47 Cn Lt" pitchFamily="34" charset="0"/>
              </a:rPr>
              <a:t>Wir </a:t>
            </a:r>
            <a:r>
              <a:rPr lang="de-CH" altLang="de-DE" sz="4000" dirty="0">
                <a:latin typeface="Univers LT Std 47 Cn Lt" pitchFamily="34" charset="0"/>
              </a:rPr>
              <a:t>werden ein Jahr lang dort bleiben, werden </a:t>
            </a:r>
            <a:r>
              <a:rPr lang="de-CH" altLang="de-DE" sz="4000" dirty="0" smtClean="0">
                <a:latin typeface="Univers LT Std 47 Cn Lt" pitchFamily="34" charset="0"/>
              </a:rPr>
              <a:t>Geschäfte</a:t>
            </a:r>
            <a:br>
              <a:rPr lang="de-CH" altLang="de-DE" sz="4000" dirty="0" smtClean="0">
                <a:latin typeface="Univers LT Std 47 Cn Lt" pitchFamily="34" charset="0"/>
              </a:rPr>
            </a:br>
            <a:r>
              <a:rPr lang="de-CH" altLang="de-DE" sz="4000" dirty="0" smtClean="0">
                <a:latin typeface="Univers LT Std 47 Cn Lt" pitchFamily="34" charset="0"/>
              </a:rPr>
              <a:t>machen </a:t>
            </a:r>
            <a:r>
              <a:rPr lang="de-CH" altLang="de-DE" sz="4000" dirty="0">
                <a:latin typeface="Univers LT Std 47 Cn Lt" pitchFamily="34" charset="0"/>
              </a:rPr>
              <a:t>und werden </a:t>
            </a:r>
            <a:r>
              <a:rPr lang="de-CH" altLang="de-DE" sz="4000" dirty="0" smtClean="0">
                <a:latin typeface="Univers LT Std 47 Cn Lt" pitchFamily="34" charset="0"/>
              </a:rPr>
              <a:t>viel</a:t>
            </a:r>
            <a:br>
              <a:rPr lang="de-CH" altLang="de-DE" sz="4000" dirty="0" smtClean="0">
                <a:latin typeface="Univers LT Std 47 Cn Lt" pitchFamily="34" charset="0"/>
              </a:rPr>
            </a:br>
            <a:r>
              <a:rPr lang="de-CH" altLang="de-DE" sz="4000" dirty="0" smtClean="0">
                <a:latin typeface="Univers LT Std 47 Cn Lt" pitchFamily="34" charset="0"/>
              </a:rPr>
              <a:t>Geld </a:t>
            </a:r>
            <a:r>
              <a:rPr lang="de-CH" altLang="de-DE" sz="4000" dirty="0">
                <a:latin typeface="Univers LT Std 47 Cn Lt" pitchFamily="34" charset="0"/>
              </a:rPr>
              <a:t>verdienen!“</a:t>
            </a:r>
            <a:endParaRPr lang="de-CH" altLang="de-DE" sz="4000" dirty="0" smtClean="0">
              <a:latin typeface="Univers LT Std 47 Cn Lt" pitchFamily="34" charset="0"/>
            </a:endParaRPr>
          </a:p>
        </p:txBody>
      </p:sp>
      <p:sp>
        <p:nvSpPr>
          <p:cNvPr id="6147" name="Rectangle 3"/>
          <p:cNvSpPr>
            <a:spLocks noChangeArrowheads="1"/>
          </p:cNvSpPr>
          <p:nvPr/>
        </p:nvSpPr>
        <p:spPr bwMode="auto">
          <a:xfrm>
            <a:off x="1475656" y="4725144"/>
            <a:ext cx="6553200" cy="400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000" dirty="0">
                <a:solidFill>
                  <a:srgbClr val="FFFFFF"/>
                </a:solidFill>
                <a:latin typeface="Univers LT Std 47 Cn Lt" pitchFamily="34" charset="0"/>
              </a:rPr>
              <a:t>Jakobus-Brief 4,13</a:t>
            </a:r>
          </a:p>
        </p:txBody>
      </p:sp>
    </p:spTree>
    <p:extLst>
      <p:ext uri="{BB962C8B-B14F-4D97-AF65-F5344CB8AC3E}">
        <p14:creationId xmlns:p14="http://schemas.microsoft.com/office/powerpoint/2010/main" val="3972499663"/>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483768" y="44450"/>
            <a:ext cx="6552282" cy="3785652"/>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CH" altLang="de-DE" sz="4000" dirty="0">
                <a:latin typeface="Univers LT Std 47 Cn Lt" pitchFamily="34" charset="0"/>
              </a:rPr>
              <a:t>Dabei wisst ihr nicht einmal, was morgen sein wird! Was ist schon euer Leben? Ein Dampfwölkchen seid ihr, das für eine kleine Weile zu sehen ist und dann wieder verschwindet.</a:t>
            </a:r>
            <a:endParaRPr lang="de-CH" altLang="de-DE" sz="4000" dirty="0" smtClean="0">
              <a:latin typeface="Univers LT Std 47 Cn Lt" pitchFamily="34" charset="0"/>
            </a:endParaRPr>
          </a:p>
        </p:txBody>
      </p:sp>
      <p:sp>
        <p:nvSpPr>
          <p:cNvPr id="6147" name="Rectangle 3"/>
          <p:cNvSpPr>
            <a:spLocks noChangeArrowheads="1"/>
          </p:cNvSpPr>
          <p:nvPr/>
        </p:nvSpPr>
        <p:spPr bwMode="auto">
          <a:xfrm>
            <a:off x="1403648" y="4221088"/>
            <a:ext cx="6553200" cy="400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000" dirty="0">
                <a:solidFill>
                  <a:srgbClr val="FFFFFF"/>
                </a:solidFill>
                <a:latin typeface="Univers LT Std 47 Cn Lt" pitchFamily="34" charset="0"/>
              </a:rPr>
              <a:t>Jakobus-Brief 4,14</a:t>
            </a:r>
          </a:p>
        </p:txBody>
      </p:sp>
    </p:spTree>
    <p:extLst>
      <p:ext uri="{BB962C8B-B14F-4D97-AF65-F5344CB8AC3E}">
        <p14:creationId xmlns:p14="http://schemas.microsoft.com/office/powerpoint/2010/main" val="1836949790"/>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483768" y="44450"/>
            <a:ext cx="6552282" cy="2554545"/>
          </a:xfrm>
          <a:noFill/>
          <a:effectLst/>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wrap="square" anchor="t">
            <a:spAutoFit/>
          </a:bodyPr>
          <a:lstStyle/>
          <a:p>
            <a:pPr algn="l" eaLnBrk="1" hangingPunct="1">
              <a:lnSpc>
                <a:spcPct val="100000"/>
              </a:lnSpc>
              <a:spcBef>
                <a:spcPct val="50000"/>
              </a:spcBef>
            </a:pPr>
            <a:r>
              <a:rPr lang="de-CH" altLang="de-DE" sz="4000" dirty="0">
                <a:latin typeface="Univers LT Std 47 Cn Lt" pitchFamily="34" charset="0"/>
              </a:rPr>
              <a:t>„Gib nicht an mit dem, was du morgen vorhast! Du weisst ja nicht einmal, was dir heute zustösst.“</a:t>
            </a:r>
            <a:endParaRPr lang="de-CH" altLang="de-DE" sz="4000" dirty="0" smtClean="0">
              <a:latin typeface="Univers LT Std 47 Cn Lt" pitchFamily="34" charset="0"/>
            </a:endParaRPr>
          </a:p>
        </p:txBody>
      </p:sp>
      <p:sp>
        <p:nvSpPr>
          <p:cNvPr id="6147" name="Rectangle 3"/>
          <p:cNvSpPr>
            <a:spLocks noChangeArrowheads="1"/>
          </p:cNvSpPr>
          <p:nvPr/>
        </p:nvSpPr>
        <p:spPr bwMode="auto">
          <a:xfrm>
            <a:off x="1547664" y="2996952"/>
            <a:ext cx="6553200" cy="4001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txBody>
          <a:bodyPr>
            <a:spAutoFit/>
          </a:bodyPr>
          <a:lstStyle>
            <a:lvl1pPr eaLnBrk="0" hangingPunct="0">
              <a:defRPr sz="4800">
                <a:solidFill>
                  <a:schemeClr val="tx1"/>
                </a:solidFill>
                <a:latin typeface="Arial" charset="0"/>
              </a:defRPr>
            </a:lvl1pPr>
            <a:lvl2pPr marL="742950" indent="-285750" eaLnBrk="0" hangingPunct="0">
              <a:defRPr sz="4800">
                <a:solidFill>
                  <a:schemeClr val="tx1"/>
                </a:solidFill>
                <a:latin typeface="Arial" charset="0"/>
              </a:defRPr>
            </a:lvl2pPr>
            <a:lvl3pPr marL="1143000" indent="-228600" eaLnBrk="0" hangingPunct="0">
              <a:defRPr sz="4800">
                <a:solidFill>
                  <a:schemeClr val="tx1"/>
                </a:solidFill>
                <a:latin typeface="Arial" charset="0"/>
              </a:defRPr>
            </a:lvl3pPr>
            <a:lvl4pPr marL="1600200" indent="-228600" eaLnBrk="0" hangingPunct="0">
              <a:defRPr sz="4800">
                <a:solidFill>
                  <a:schemeClr val="tx1"/>
                </a:solidFill>
                <a:latin typeface="Arial" charset="0"/>
              </a:defRPr>
            </a:lvl4pPr>
            <a:lvl5pPr marL="2057400" indent="-228600" eaLnBrk="0" hangingPunct="0">
              <a:defRPr sz="4800">
                <a:solidFill>
                  <a:schemeClr val="tx1"/>
                </a:solidFill>
                <a:latin typeface="Arial" charset="0"/>
              </a:defRPr>
            </a:lvl5pPr>
            <a:lvl6pPr marL="2514600" indent="-228600" eaLnBrk="0" fontAlgn="base" hangingPunct="0">
              <a:spcBef>
                <a:spcPct val="0"/>
              </a:spcBef>
              <a:spcAft>
                <a:spcPct val="0"/>
              </a:spcAft>
              <a:defRPr sz="4800">
                <a:solidFill>
                  <a:schemeClr val="tx1"/>
                </a:solidFill>
                <a:latin typeface="Arial" charset="0"/>
              </a:defRPr>
            </a:lvl6pPr>
            <a:lvl7pPr marL="2971800" indent="-228600" eaLnBrk="0" fontAlgn="base" hangingPunct="0">
              <a:spcBef>
                <a:spcPct val="0"/>
              </a:spcBef>
              <a:spcAft>
                <a:spcPct val="0"/>
              </a:spcAft>
              <a:defRPr sz="4800">
                <a:solidFill>
                  <a:schemeClr val="tx1"/>
                </a:solidFill>
                <a:latin typeface="Arial" charset="0"/>
              </a:defRPr>
            </a:lvl7pPr>
            <a:lvl8pPr marL="3429000" indent="-228600" eaLnBrk="0" fontAlgn="base" hangingPunct="0">
              <a:spcBef>
                <a:spcPct val="0"/>
              </a:spcBef>
              <a:spcAft>
                <a:spcPct val="0"/>
              </a:spcAft>
              <a:defRPr sz="4800">
                <a:solidFill>
                  <a:schemeClr val="tx1"/>
                </a:solidFill>
                <a:latin typeface="Arial" charset="0"/>
              </a:defRPr>
            </a:lvl8pPr>
            <a:lvl9pPr marL="3886200" indent="-228600" eaLnBrk="0" fontAlgn="base" hangingPunct="0">
              <a:spcBef>
                <a:spcPct val="0"/>
              </a:spcBef>
              <a:spcAft>
                <a:spcPct val="0"/>
              </a:spcAft>
              <a:defRPr sz="4800">
                <a:solidFill>
                  <a:schemeClr val="tx1"/>
                </a:solidFill>
                <a:latin typeface="Arial" charset="0"/>
              </a:defRPr>
            </a:lvl9pPr>
          </a:lstStyle>
          <a:p>
            <a:pPr eaLnBrk="1" hangingPunct="1">
              <a:spcBef>
                <a:spcPct val="50000"/>
              </a:spcBef>
            </a:pPr>
            <a:r>
              <a:rPr lang="de-CH" altLang="de-DE" sz="2000" dirty="0">
                <a:solidFill>
                  <a:srgbClr val="FFFFFF"/>
                </a:solidFill>
                <a:latin typeface="Univers LT Std 47 Cn Lt" pitchFamily="34" charset="0"/>
              </a:rPr>
              <a:t>Sprüche 27,1</a:t>
            </a:r>
          </a:p>
        </p:txBody>
      </p:sp>
    </p:spTree>
    <p:extLst>
      <p:ext uri="{BB962C8B-B14F-4D97-AF65-F5344CB8AC3E}">
        <p14:creationId xmlns:p14="http://schemas.microsoft.com/office/powerpoint/2010/main" val="4163626593"/>
      </p:ext>
    </p:extLst>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01072134">
  <a:themeElements>
    <a:clrScheme name="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fontScheme name="01072134">
      <a:majorFont>
        <a:latin typeface="Arial Rounded MT Bol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altLang="de-DE" sz="4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altLang="de-DE" sz="4800" b="0" i="0" u="none" strike="noStrike" cap="none" normalizeH="0" baseline="0" smtClean="0">
            <a:ln>
              <a:noFill/>
            </a:ln>
            <a:solidFill>
              <a:schemeClr val="tx1"/>
            </a:solidFill>
            <a:effectLst/>
            <a:latin typeface="Arial" charset="0"/>
          </a:defRPr>
        </a:defPPr>
      </a:lstStyle>
    </a:lnDef>
  </a:objectDefaults>
  <a:extraClrSchemeLst>
    <a:extraClrScheme>
      <a:clrScheme name="01072134 1">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8F8F8"/>
        </a:folHlink>
      </a:clrScheme>
      <a:clrMap bg1="lt1" tx1="dk1" bg2="lt2" tx2="dk2" accent1="accent1" accent2="accent2" accent3="accent3" accent4="accent4" accent5="accent5" accent6="accent6" hlink="hlink" folHlink="folHlink"/>
    </a:extraClrScheme>
    <a:extraClrScheme>
      <a:clrScheme name="01072134 2">
        <a:dk1>
          <a:srgbClr val="006699"/>
        </a:dk1>
        <a:lt1>
          <a:srgbClr val="FFFFFF"/>
        </a:lt1>
        <a:dk2>
          <a:srgbClr val="000000"/>
        </a:dk2>
        <a:lt2>
          <a:srgbClr val="808080"/>
        </a:lt2>
        <a:accent1>
          <a:srgbClr val="B1CFE7"/>
        </a:accent1>
        <a:accent2>
          <a:srgbClr val="CCCCFF"/>
        </a:accent2>
        <a:accent3>
          <a:srgbClr val="FFFFFF"/>
        </a:accent3>
        <a:accent4>
          <a:srgbClr val="005682"/>
        </a:accent4>
        <a:accent5>
          <a:srgbClr val="D5E4F1"/>
        </a:accent5>
        <a:accent6>
          <a:srgbClr val="B9B9E7"/>
        </a:accent6>
        <a:hlink>
          <a:srgbClr val="4274BE"/>
        </a:hlink>
        <a:folHlink>
          <a:srgbClr val="AF67FF"/>
        </a:folHlink>
      </a:clrScheme>
      <a:clrMap bg1="lt1" tx1="dk1" bg2="lt2" tx2="dk2" accent1="accent1" accent2="accent2" accent3="accent3" accent4="accent4" accent5="accent5" accent6="accent6" hlink="hlink" folHlink="folHlink"/>
    </a:extraClrScheme>
    <a:extraClrScheme>
      <a:clrScheme name="01072134 3">
        <a:dk1>
          <a:srgbClr val="003366"/>
        </a:dk1>
        <a:lt1>
          <a:srgbClr val="DEF6F1"/>
        </a:lt1>
        <a:dk2>
          <a:srgbClr val="003366"/>
        </a:dk2>
        <a:lt2>
          <a:srgbClr val="969696"/>
        </a:lt2>
        <a:accent1>
          <a:srgbClr val="FFFFFF"/>
        </a:accent1>
        <a:accent2>
          <a:srgbClr val="9CCAF0"/>
        </a:accent2>
        <a:accent3>
          <a:srgbClr val="ECFAF7"/>
        </a:accent3>
        <a:accent4>
          <a:srgbClr val="002A56"/>
        </a:accent4>
        <a:accent5>
          <a:srgbClr val="FFFFFF"/>
        </a:accent5>
        <a:accent6>
          <a:srgbClr val="8DB7D9"/>
        </a:accent6>
        <a:hlink>
          <a:srgbClr val="0066CC"/>
        </a:hlink>
        <a:folHlink>
          <a:srgbClr val="5F5F5F"/>
        </a:folHlink>
      </a:clrScheme>
      <a:clrMap bg1="lt1" tx1="dk1" bg2="lt2" tx2="dk2" accent1="accent1" accent2="accent2" accent3="accent3" accent4="accent4" accent5="accent5" accent6="accent6" hlink="hlink" folHlink="folHlink"/>
    </a:extraClrScheme>
    <a:extraClrScheme>
      <a:clrScheme name="01072134 4">
        <a:dk1>
          <a:srgbClr val="003366"/>
        </a:dk1>
        <a:lt1>
          <a:srgbClr val="FFFFD9"/>
        </a:lt1>
        <a:dk2>
          <a:srgbClr val="336699"/>
        </a:dk2>
        <a:lt2>
          <a:srgbClr val="777777"/>
        </a:lt2>
        <a:accent1>
          <a:srgbClr val="ECF9FE"/>
        </a:accent1>
        <a:accent2>
          <a:srgbClr val="2569A7"/>
        </a:accent2>
        <a:accent3>
          <a:srgbClr val="FFFFE9"/>
        </a:accent3>
        <a:accent4>
          <a:srgbClr val="002A56"/>
        </a:accent4>
        <a:accent5>
          <a:srgbClr val="F4FBFE"/>
        </a:accent5>
        <a:accent6>
          <a:srgbClr val="205E97"/>
        </a:accent6>
        <a:hlink>
          <a:srgbClr val="0099CC"/>
        </a:hlink>
        <a:folHlink>
          <a:srgbClr val="FF9900"/>
        </a:folHlink>
      </a:clrScheme>
      <a:clrMap bg1="lt1" tx1="dk1" bg2="lt2" tx2="dk2" accent1="accent1" accent2="accent2" accent3="accent3" accent4="accent4" accent5="accent5" accent6="accent6" hlink="hlink" folHlink="folHlink"/>
    </a:extraClrScheme>
    <a:extraClrScheme>
      <a:clrScheme name="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clrMap bg1="lt1" tx1="dk1" bg2="lt2" tx2="dk2" accent1="accent1" accent2="accent2" accent3="accent3" accent4="accent4" accent5="accent5" accent6="accent6" hlink="hlink" folHlink="folHlink"/>
    </a:extraClrScheme>
    <a:extraClrScheme>
      <a:clrScheme name="01072134 6">
        <a:dk1>
          <a:srgbClr val="005A58"/>
        </a:dk1>
        <a:lt1>
          <a:srgbClr val="006699"/>
        </a:lt1>
        <a:dk2>
          <a:srgbClr val="0058B8"/>
        </a:dk2>
        <a:lt2>
          <a:srgbClr val="336699"/>
        </a:lt2>
        <a:accent1>
          <a:srgbClr val="98BED8"/>
        </a:accent1>
        <a:accent2>
          <a:srgbClr val="6D6FC7"/>
        </a:accent2>
        <a:accent3>
          <a:srgbClr val="AAB4D8"/>
        </a:accent3>
        <a:accent4>
          <a:srgbClr val="005682"/>
        </a:accent4>
        <a:accent5>
          <a:srgbClr val="CADBE9"/>
        </a:accent5>
        <a:accent6>
          <a:srgbClr val="6264B4"/>
        </a:accent6>
        <a:hlink>
          <a:srgbClr val="CCECFF"/>
        </a:hlink>
        <a:folHlink>
          <a:srgbClr val="0033CC"/>
        </a:folHlink>
      </a:clrScheme>
      <a:clrMap bg1="dk2" tx1="lt1" bg2="dk1" tx2="lt2" accent1="accent1" accent2="accent2" accent3="accent3" accent4="accent4" accent5="accent5" accent6="accent6" hlink="hlink" folHlink="folHlink"/>
    </a:extraClrScheme>
    <a:extraClrScheme>
      <a:clrScheme name="01072134 7">
        <a:dk1>
          <a:srgbClr val="336699"/>
        </a:dk1>
        <a:lt1>
          <a:srgbClr val="C0C0C0"/>
        </a:lt1>
        <a:dk2>
          <a:srgbClr val="49718D"/>
        </a:dk2>
        <a:lt2>
          <a:srgbClr val="5C1F00"/>
        </a:lt2>
        <a:accent1>
          <a:srgbClr val="DDDDDD"/>
        </a:accent1>
        <a:accent2>
          <a:srgbClr val="BE7960"/>
        </a:accent2>
        <a:accent3>
          <a:srgbClr val="DCDCDC"/>
        </a:accent3>
        <a:accent4>
          <a:srgbClr val="2A5682"/>
        </a:accent4>
        <a:accent5>
          <a:srgbClr val="EBEBEB"/>
        </a:accent5>
        <a:accent6>
          <a:srgbClr val="AC6D56"/>
        </a:accent6>
        <a:hlink>
          <a:srgbClr val="65A0BD"/>
        </a:hlink>
        <a:folHlink>
          <a:srgbClr val="D3A219"/>
        </a:folHlink>
      </a:clrScheme>
      <a:clrMap bg1="lt1" tx1="dk1" bg2="lt2" tx2="dk2" accent1="accent1" accent2="accent2" accent3="accent3" accent4="accent4" accent5="accent5" accent6="accent6" hlink="hlink" folHlink="folHlink"/>
    </a:extraClrScheme>
    <a:extraClrScheme>
      <a:clrScheme name="01072134 8">
        <a:dk1>
          <a:srgbClr val="336699"/>
        </a:dk1>
        <a:lt1>
          <a:srgbClr val="0099CC"/>
        </a:lt1>
        <a:dk2>
          <a:srgbClr val="000066"/>
        </a:dk2>
        <a:lt2>
          <a:srgbClr val="336699"/>
        </a:lt2>
        <a:accent1>
          <a:srgbClr val="336699"/>
        </a:accent1>
        <a:accent2>
          <a:srgbClr val="DDDDDD"/>
        </a:accent2>
        <a:accent3>
          <a:srgbClr val="AAAAB8"/>
        </a:accent3>
        <a:accent4>
          <a:srgbClr val="0082AE"/>
        </a:accent4>
        <a:accent5>
          <a:srgbClr val="ADB8CA"/>
        </a:accent5>
        <a:accent6>
          <a:srgbClr val="C8C8C8"/>
        </a:accent6>
        <a:hlink>
          <a:srgbClr val="7AC3EC"/>
        </a:hlink>
        <a:folHlink>
          <a:srgbClr val="D7EAFF"/>
        </a:folHlink>
      </a:clrScheme>
      <a:clrMap bg1="dk2" tx1="lt1" bg2="dk1" tx2="lt2" accent1="accent1" accent2="accent2" accent3="accent3" accent4="accent4" accent5="accent5" accent6="accent6" hlink="hlink" folHlink="folHlink"/>
    </a:extraClrScheme>
    <a:extraClrScheme>
      <a:clrScheme name="01072134 9">
        <a:dk1>
          <a:srgbClr val="2846A4"/>
        </a:dk1>
        <a:lt1>
          <a:srgbClr val="566272"/>
        </a:lt1>
        <a:dk2>
          <a:srgbClr val="004B70"/>
        </a:dk2>
        <a:lt2>
          <a:srgbClr val="777777"/>
        </a:lt2>
        <a:accent1>
          <a:srgbClr val="9CA5AA"/>
        </a:accent1>
        <a:accent2>
          <a:srgbClr val="88B2D2"/>
        </a:accent2>
        <a:accent3>
          <a:srgbClr val="B4B7BC"/>
        </a:accent3>
        <a:accent4>
          <a:srgbClr val="213A8B"/>
        </a:accent4>
        <a:accent5>
          <a:srgbClr val="CBCFD2"/>
        </a:accent5>
        <a:accent6>
          <a:srgbClr val="7BA1BE"/>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01072134 10">
        <a:dk1>
          <a:srgbClr val="003366"/>
        </a:dk1>
        <a:lt1>
          <a:srgbClr val="FFFFFF"/>
        </a:lt1>
        <a:dk2>
          <a:srgbClr val="003366"/>
        </a:dk2>
        <a:lt2>
          <a:srgbClr val="808080"/>
        </a:lt2>
        <a:accent1>
          <a:srgbClr val="B7D6E7"/>
        </a:accent1>
        <a:accent2>
          <a:srgbClr val="24446A"/>
        </a:accent2>
        <a:accent3>
          <a:srgbClr val="FFFFFF"/>
        </a:accent3>
        <a:accent4>
          <a:srgbClr val="002A56"/>
        </a:accent4>
        <a:accent5>
          <a:srgbClr val="D8E8F1"/>
        </a:accent5>
        <a:accent6>
          <a:srgbClr val="203D5F"/>
        </a:accent6>
        <a:hlink>
          <a:srgbClr val="518FB1"/>
        </a:hlink>
        <a:folHlink>
          <a:srgbClr val="333333"/>
        </a:folHlink>
      </a:clrScheme>
      <a:clrMap bg1="lt1" tx1="dk1" bg2="lt2" tx2="dk2" accent1="accent1" accent2="accent2" accent3="accent3" accent4="accent4" accent5="accent5" accent6="accent6" hlink="hlink" folHlink="folHlink"/>
    </a:extraClrScheme>
    <a:extraClrScheme>
      <a:clrScheme name="01072134 11">
        <a:dk1>
          <a:srgbClr val="336699"/>
        </a:dk1>
        <a:lt1>
          <a:srgbClr val="FFFFFF"/>
        </a:lt1>
        <a:dk2>
          <a:srgbClr val="003399"/>
        </a:dk2>
        <a:lt2>
          <a:srgbClr val="969696"/>
        </a:lt2>
        <a:accent1>
          <a:srgbClr val="CCECFF"/>
        </a:accent1>
        <a:accent2>
          <a:srgbClr val="6A90BA"/>
        </a:accent2>
        <a:accent3>
          <a:srgbClr val="FFFFFF"/>
        </a:accent3>
        <a:accent4>
          <a:srgbClr val="2A5682"/>
        </a:accent4>
        <a:accent5>
          <a:srgbClr val="E2F4FF"/>
        </a:accent5>
        <a:accent6>
          <a:srgbClr val="5F82A8"/>
        </a:accent6>
        <a:hlink>
          <a:srgbClr val="CC3300"/>
        </a:hlink>
        <a:folHlink>
          <a:srgbClr val="336699"/>
        </a:folHlink>
      </a:clrScheme>
      <a:clrMap bg1="lt1" tx1="dk1" bg2="lt2" tx2="dk2" accent1="accent1" accent2="accent2" accent3="accent3" accent4="accent4" accent5="accent5" accent6="accent6" hlink="hlink" folHlink="folHlink"/>
    </a:extraClrScheme>
    <a:extraClrScheme>
      <a:clrScheme name="01072134 12">
        <a:dk1>
          <a:srgbClr val="4D4D4D"/>
        </a:dk1>
        <a:lt1>
          <a:srgbClr val="666699"/>
        </a:lt1>
        <a:dk2>
          <a:srgbClr val="36587E"/>
        </a:dk2>
        <a:lt2>
          <a:srgbClr val="3E3E5C"/>
        </a:lt2>
        <a:accent1>
          <a:srgbClr val="90AFCC"/>
        </a:accent1>
        <a:accent2>
          <a:srgbClr val="2170AB"/>
        </a:accent2>
        <a:accent3>
          <a:srgbClr val="B8B8CA"/>
        </a:accent3>
        <a:accent4>
          <a:srgbClr val="404040"/>
        </a:accent4>
        <a:accent5>
          <a:srgbClr val="C6D4E2"/>
        </a:accent5>
        <a:accent6>
          <a:srgbClr val="1D659B"/>
        </a:accent6>
        <a:hlink>
          <a:srgbClr val="A8CCF0"/>
        </a:hlink>
        <a:folHlink>
          <a:srgbClr val="DDDDDD"/>
        </a:folHlink>
      </a:clrScheme>
      <a:clrMap bg1="lt1" tx1="dk1" bg2="lt2" tx2="dk2" accent1="accent1" accent2="accent2" accent3="accent3" accent4="accent4" accent5="accent5" accent6="accent6" hlink="hlink" folHlink="folHlink"/>
    </a:extraClrScheme>
    <a:extraClrScheme>
      <a:clrScheme name="01072134 13">
        <a:dk1>
          <a:srgbClr val="2D5C8B"/>
        </a:dk1>
        <a:lt1>
          <a:srgbClr val="E0EAF4"/>
        </a:lt1>
        <a:dk2>
          <a:srgbClr val="35648B"/>
        </a:dk2>
        <a:lt2>
          <a:srgbClr val="2D2015"/>
        </a:lt2>
        <a:accent1>
          <a:srgbClr val="92A4B0"/>
        </a:accent1>
        <a:accent2>
          <a:srgbClr val="8F5F2F"/>
        </a:accent2>
        <a:accent3>
          <a:srgbClr val="EDF3F8"/>
        </a:accent3>
        <a:accent4>
          <a:srgbClr val="254D76"/>
        </a:accent4>
        <a:accent5>
          <a:srgbClr val="C7CFD4"/>
        </a:accent5>
        <a:accent6>
          <a:srgbClr val="81552A"/>
        </a:accent6>
        <a:hlink>
          <a:srgbClr val="EADF7A"/>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01072134">
  <a:themeElements>
    <a:clrScheme name="1_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fontScheme name="1_01072134">
      <a:majorFont>
        <a:latin typeface="Arial Rounded MT Bol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altLang="de-DE" sz="4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CH" altLang="de-DE" sz="4800" b="0" i="0" u="none" strike="noStrike" cap="none" normalizeH="0" baseline="0" smtClean="0">
            <a:ln>
              <a:noFill/>
            </a:ln>
            <a:solidFill>
              <a:schemeClr val="tx1"/>
            </a:solidFill>
            <a:effectLst/>
            <a:latin typeface="Arial" charset="0"/>
          </a:defRPr>
        </a:defPPr>
      </a:lstStyle>
    </a:lnDef>
  </a:objectDefaults>
  <a:extraClrSchemeLst>
    <a:extraClrScheme>
      <a:clrScheme name="1_01072134 1">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8F8F8"/>
        </a:folHlink>
      </a:clrScheme>
      <a:clrMap bg1="lt1" tx1="dk1" bg2="lt2" tx2="dk2" accent1="accent1" accent2="accent2" accent3="accent3" accent4="accent4" accent5="accent5" accent6="accent6" hlink="hlink" folHlink="folHlink"/>
    </a:extraClrScheme>
    <a:extraClrScheme>
      <a:clrScheme name="1_01072134 2">
        <a:dk1>
          <a:srgbClr val="006699"/>
        </a:dk1>
        <a:lt1>
          <a:srgbClr val="FFFFFF"/>
        </a:lt1>
        <a:dk2>
          <a:srgbClr val="000000"/>
        </a:dk2>
        <a:lt2>
          <a:srgbClr val="808080"/>
        </a:lt2>
        <a:accent1>
          <a:srgbClr val="B1CFE7"/>
        </a:accent1>
        <a:accent2>
          <a:srgbClr val="CCCCFF"/>
        </a:accent2>
        <a:accent3>
          <a:srgbClr val="FFFFFF"/>
        </a:accent3>
        <a:accent4>
          <a:srgbClr val="005682"/>
        </a:accent4>
        <a:accent5>
          <a:srgbClr val="D5E4F1"/>
        </a:accent5>
        <a:accent6>
          <a:srgbClr val="B9B9E7"/>
        </a:accent6>
        <a:hlink>
          <a:srgbClr val="4274BE"/>
        </a:hlink>
        <a:folHlink>
          <a:srgbClr val="AF67FF"/>
        </a:folHlink>
      </a:clrScheme>
      <a:clrMap bg1="lt1" tx1="dk1" bg2="lt2" tx2="dk2" accent1="accent1" accent2="accent2" accent3="accent3" accent4="accent4" accent5="accent5" accent6="accent6" hlink="hlink" folHlink="folHlink"/>
    </a:extraClrScheme>
    <a:extraClrScheme>
      <a:clrScheme name="1_01072134 3">
        <a:dk1>
          <a:srgbClr val="003366"/>
        </a:dk1>
        <a:lt1>
          <a:srgbClr val="DEF6F1"/>
        </a:lt1>
        <a:dk2>
          <a:srgbClr val="003366"/>
        </a:dk2>
        <a:lt2>
          <a:srgbClr val="969696"/>
        </a:lt2>
        <a:accent1>
          <a:srgbClr val="FFFFFF"/>
        </a:accent1>
        <a:accent2>
          <a:srgbClr val="9CCAF0"/>
        </a:accent2>
        <a:accent3>
          <a:srgbClr val="ECFAF7"/>
        </a:accent3>
        <a:accent4>
          <a:srgbClr val="002A56"/>
        </a:accent4>
        <a:accent5>
          <a:srgbClr val="FFFFFF"/>
        </a:accent5>
        <a:accent6>
          <a:srgbClr val="8DB7D9"/>
        </a:accent6>
        <a:hlink>
          <a:srgbClr val="0066CC"/>
        </a:hlink>
        <a:folHlink>
          <a:srgbClr val="5F5F5F"/>
        </a:folHlink>
      </a:clrScheme>
      <a:clrMap bg1="lt1" tx1="dk1" bg2="lt2" tx2="dk2" accent1="accent1" accent2="accent2" accent3="accent3" accent4="accent4" accent5="accent5" accent6="accent6" hlink="hlink" folHlink="folHlink"/>
    </a:extraClrScheme>
    <a:extraClrScheme>
      <a:clrScheme name="1_01072134 4">
        <a:dk1>
          <a:srgbClr val="003366"/>
        </a:dk1>
        <a:lt1>
          <a:srgbClr val="FFFFD9"/>
        </a:lt1>
        <a:dk2>
          <a:srgbClr val="336699"/>
        </a:dk2>
        <a:lt2>
          <a:srgbClr val="777777"/>
        </a:lt2>
        <a:accent1>
          <a:srgbClr val="ECF9FE"/>
        </a:accent1>
        <a:accent2>
          <a:srgbClr val="2569A7"/>
        </a:accent2>
        <a:accent3>
          <a:srgbClr val="FFFFE9"/>
        </a:accent3>
        <a:accent4>
          <a:srgbClr val="002A56"/>
        </a:accent4>
        <a:accent5>
          <a:srgbClr val="F4FBFE"/>
        </a:accent5>
        <a:accent6>
          <a:srgbClr val="205E97"/>
        </a:accent6>
        <a:hlink>
          <a:srgbClr val="0099CC"/>
        </a:hlink>
        <a:folHlink>
          <a:srgbClr val="FF9900"/>
        </a:folHlink>
      </a:clrScheme>
      <a:clrMap bg1="lt1" tx1="dk1" bg2="lt2" tx2="dk2" accent1="accent1" accent2="accent2" accent3="accent3" accent4="accent4" accent5="accent5" accent6="accent6" hlink="hlink" folHlink="folHlink"/>
    </a:extraClrScheme>
    <a:extraClrScheme>
      <a:clrScheme name="1_01072134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clrMap bg1="lt1" tx1="dk1" bg2="lt2" tx2="dk2" accent1="accent1" accent2="accent2" accent3="accent3" accent4="accent4" accent5="accent5" accent6="accent6" hlink="hlink" folHlink="folHlink"/>
    </a:extraClrScheme>
    <a:extraClrScheme>
      <a:clrScheme name="1_01072134 6">
        <a:dk1>
          <a:srgbClr val="005A58"/>
        </a:dk1>
        <a:lt1>
          <a:srgbClr val="006699"/>
        </a:lt1>
        <a:dk2>
          <a:srgbClr val="0058B8"/>
        </a:dk2>
        <a:lt2>
          <a:srgbClr val="336699"/>
        </a:lt2>
        <a:accent1>
          <a:srgbClr val="98BED8"/>
        </a:accent1>
        <a:accent2>
          <a:srgbClr val="6D6FC7"/>
        </a:accent2>
        <a:accent3>
          <a:srgbClr val="AAB4D8"/>
        </a:accent3>
        <a:accent4>
          <a:srgbClr val="005682"/>
        </a:accent4>
        <a:accent5>
          <a:srgbClr val="CADBE9"/>
        </a:accent5>
        <a:accent6>
          <a:srgbClr val="6264B4"/>
        </a:accent6>
        <a:hlink>
          <a:srgbClr val="CCECFF"/>
        </a:hlink>
        <a:folHlink>
          <a:srgbClr val="0033CC"/>
        </a:folHlink>
      </a:clrScheme>
      <a:clrMap bg1="dk2" tx1="lt1" bg2="dk1" tx2="lt2" accent1="accent1" accent2="accent2" accent3="accent3" accent4="accent4" accent5="accent5" accent6="accent6" hlink="hlink" folHlink="folHlink"/>
    </a:extraClrScheme>
    <a:extraClrScheme>
      <a:clrScheme name="1_01072134 7">
        <a:dk1>
          <a:srgbClr val="336699"/>
        </a:dk1>
        <a:lt1>
          <a:srgbClr val="C0C0C0"/>
        </a:lt1>
        <a:dk2>
          <a:srgbClr val="49718D"/>
        </a:dk2>
        <a:lt2>
          <a:srgbClr val="5C1F00"/>
        </a:lt2>
        <a:accent1>
          <a:srgbClr val="DDDDDD"/>
        </a:accent1>
        <a:accent2>
          <a:srgbClr val="BE7960"/>
        </a:accent2>
        <a:accent3>
          <a:srgbClr val="DCDCDC"/>
        </a:accent3>
        <a:accent4>
          <a:srgbClr val="2A5682"/>
        </a:accent4>
        <a:accent5>
          <a:srgbClr val="EBEBEB"/>
        </a:accent5>
        <a:accent6>
          <a:srgbClr val="AC6D56"/>
        </a:accent6>
        <a:hlink>
          <a:srgbClr val="65A0BD"/>
        </a:hlink>
        <a:folHlink>
          <a:srgbClr val="D3A219"/>
        </a:folHlink>
      </a:clrScheme>
      <a:clrMap bg1="lt1" tx1="dk1" bg2="lt2" tx2="dk2" accent1="accent1" accent2="accent2" accent3="accent3" accent4="accent4" accent5="accent5" accent6="accent6" hlink="hlink" folHlink="folHlink"/>
    </a:extraClrScheme>
    <a:extraClrScheme>
      <a:clrScheme name="1_01072134 8">
        <a:dk1>
          <a:srgbClr val="336699"/>
        </a:dk1>
        <a:lt1>
          <a:srgbClr val="0099CC"/>
        </a:lt1>
        <a:dk2>
          <a:srgbClr val="000066"/>
        </a:dk2>
        <a:lt2>
          <a:srgbClr val="336699"/>
        </a:lt2>
        <a:accent1>
          <a:srgbClr val="336699"/>
        </a:accent1>
        <a:accent2>
          <a:srgbClr val="DDDDDD"/>
        </a:accent2>
        <a:accent3>
          <a:srgbClr val="AAAAB8"/>
        </a:accent3>
        <a:accent4>
          <a:srgbClr val="0082AE"/>
        </a:accent4>
        <a:accent5>
          <a:srgbClr val="ADB8CA"/>
        </a:accent5>
        <a:accent6>
          <a:srgbClr val="C8C8C8"/>
        </a:accent6>
        <a:hlink>
          <a:srgbClr val="7AC3EC"/>
        </a:hlink>
        <a:folHlink>
          <a:srgbClr val="D7EAFF"/>
        </a:folHlink>
      </a:clrScheme>
      <a:clrMap bg1="dk2" tx1="lt1" bg2="dk1" tx2="lt2" accent1="accent1" accent2="accent2" accent3="accent3" accent4="accent4" accent5="accent5" accent6="accent6" hlink="hlink" folHlink="folHlink"/>
    </a:extraClrScheme>
    <a:extraClrScheme>
      <a:clrScheme name="1_01072134 9">
        <a:dk1>
          <a:srgbClr val="2846A4"/>
        </a:dk1>
        <a:lt1>
          <a:srgbClr val="566272"/>
        </a:lt1>
        <a:dk2>
          <a:srgbClr val="004B70"/>
        </a:dk2>
        <a:lt2>
          <a:srgbClr val="777777"/>
        </a:lt2>
        <a:accent1>
          <a:srgbClr val="9CA5AA"/>
        </a:accent1>
        <a:accent2>
          <a:srgbClr val="88B2D2"/>
        </a:accent2>
        <a:accent3>
          <a:srgbClr val="B4B7BC"/>
        </a:accent3>
        <a:accent4>
          <a:srgbClr val="213A8B"/>
        </a:accent4>
        <a:accent5>
          <a:srgbClr val="CBCFD2"/>
        </a:accent5>
        <a:accent6>
          <a:srgbClr val="7BA1BE"/>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1_01072134 10">
        <a:dk1>
          <a:srgbClr val="003366"/>
        </a:dk1>
        <a:lt1>
          <a:srgbClr val="FFFFFF"/>
        </a:lt1>
        <a:dk2>
          <a:srgbClr val="003366"/>
        </a:dk2>
        <a:lt2>
          <a:srgbClr val="808080"/>
        </a:lt2>
        <a:accent1>
          <a:srgbClr val="B7D6E7"/>
        </a:accent1>
        <a:accent2>
          <a:srgbClr val="24446A"/>
        </a:accent2>
        <a:accent3>
          <a:srgbClr val="FFFFFF"/>
        </a:accent3>
        <a:accent4>
          <a:srgbClr val="002A56"/>
        </a:accent4>
        <a:accent5>
          <a:srgbClr val="D8E8F1"/>
        </a:accent5>
        <a:accent6>
          <a:srgbClr val="203D5F"/>
        </a:accent6>
        <a:hlink>
          <a:srgbClr val="518FB1"/>
        </a:hlink>
        <a:folHlink>
          <a:srgbClr val="333333"/>
        </a:folHlink>
      </a:clrScheme>
      <a:clrMap bg1="lt1" tx1="dk1" bg2="lt2" tx2="dk2" accent1="accent1" accent2="accent2" accent3="accent3" accent4="accent4" accent5="accent5" accent6="accent6" hlink="hlink" folHlink="folHlink"/>
    </a:extraClrScheme>
    <a:extraClrScheme>
      <a:clrScheme name="1_01072134 11">
        <a:dk1>
          <a:srgbClr val="336699"/>
        </a:dk1>
        <a:lt1>
          <a:srgbClr val="FFFFFF"/>
        </a:lt1>
        <a:dk2>
          <a:srgbClr val="003399"/>
        </a:dk2>
        <a:lt2>
          <a:srgbClr val="969696"/>
        </a:lt2>
        <a:accent1>
          <a:srgbClr val="CCECFF"/>
        </a:accent1>
        <a:accent2>
          <a:srgbClr val="6A90BA"/>
        </a:accent2>
        <a:accent3>
          <a:srgbClr val="FFFFFF"/>
        </a:accent3>
        <a:accent4>
          <a:srgbClr val="2A5682"/>
        </a:accent4>
        <a:accent5>
          <a:srgbClr val="E2F4FF"/>
        </a:accent5>
        <a:accent6>
          <a:srgbClr val="5F82A8"/>
        </a:accent6>
        <a:hlink>
          <a:srgbClr val="CC3300"/>
        </a:hlink>
        <a:folHlink>
          <a:srgbClr val="336699"/>
        </a:folHlink>
      </a:clrScheme>
      <a:clrMap bg1="lt1" tx1="dk1" bg2="lt2" tx2="dk2" accent1="accent1" accent2="accent2" accent3="accent3" accent4="accent4" accent5="accent5" accent6="accent6" hlink="hlink" folHlink="folHlink"/>
    </a:extraClrScheme>
    <a:extraClrScheme>
      <a:clrScheme name="1_01072134 12">
        <a:dk1>
          <a:srgbClr val="4D4D4D"/>
        </a:dk1>
        <a:lt1>
          <a:srgbClr val="666699"/>
        </a:lt1>
        <a:dk2>
          <a:srgbClr val="36587E"/>
        </a:dk2>
        <a:lt2>
          <a:srgbClr val="3E3E5C"/>
        </a:lt2>
        <a:accent1>
          <a:srgbClr val="90AFCC"/>
        </a:accent1>
        <a:accent2>
          <a:srgbClr val="2170AB"/>
        </a:accent2>
        <a:accent3>
          <a:srgbClr val="B8B8CA"/>
        </a:accent3>
        <a:accent4>
          <a:srgbClr val="404040"/>
        </a:accent4>
        <a:accent5>
          <a:srgbClr val="C6D4E2"/>
        </a:accent5>
        <a:accent6>
          <a:srgbClr val="1D659B"/>
        </a:accent6>
        <a:hlink>
          <a:srgbClr val="A8CCF0"/>
        </a:hlink>
        <a:folHlink>
          <a:srgbClr val="DDDDDD"/>
        </a:folHlink>
      </a:clrScheme>
      <a:clrMap bg1="lt1" tx1="dk1" bg2="lt2" tx2="dk2" accent1="accent1" accent2="accent2" accent3="accent3" accent4="accent4" accent5="accent5" accent6="accent6" hlink="hlink" folHlink="folHlink"/>
    </a:extraClrScheme>
    <a:extraClrScheme>
      <a:clrScheme name="1_01072134 13">
        <a:dk1>
          <a:srgbClr val="2D5C8B"/>
        </a:dk1>
        <a:lt1>
          <a:srgbClr val="E0EAF4"/>
        </a:lt1>
        <a:dk2>
          <a:srgbClr val="35648B"/>
        </a:dk2>
        <a:lt2>
          <a:srgbClr val="2D2015"/>
        </a:lt2>
        <a:accent1>
          <a:srgbClr val="92A4B0"/>
        </a:accent1>
        <a:accent2>
          <a:srgbClr val="8F5F2F"/>
        </a:accent2>
        <a:accent3>
          <a:srgbClr val="EDF3F8"/>
        </a:accent3>
        <a:accent4>
          <a:srgbClr val="254D76"/>
        </a:accent4>
        <a:accent5>
          <a:srgbClr val="C7CFD4"/>
        </a:accent5>
        <a:accent6>
          <a:srgbClr val="81552A"/>
        </a:accent6>
        <a:hlink>
          <a:srgbClr val="EADF7A"/>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666</Words>
  <Application>Microsoft Office PowerPoint</Application>
  <PresentationFormat>Bildschirmpräsentation (4:3)</PresentationFormat>
  <Paragraphs>56</Paragraphs>
  <Slides>31</Slides>
  <Notes>0</Notes>
  <HiddenSlides>0</HiddenSlides>
  <MMClips>0</MMClips>
  <ScaleCrop>false</ScaleCrop>
  <HeadingPairs>
    <vt:vector size="4" baseType="variant">
      <vt:variant>
        <vt:lpstr>Design</vt:lpstr>
      </vt:variant>
      <vt:variant>
        <vt:i4>2</vt:i4>
      </vt:variant>
      <vt:variant>
        <vt:lpstr>Folientitel</vt:lpstr>
      </vt:variant>
      <vt:variant>
        <vt:i4>31</vt:i4>
      </vt:variant>
    </vt:vector>
  </HeadingPairs>
  <TitlesOfParts>
    <vt:vector size="33" baseType="lpstr">
      <vt:lpstr>01072134</vt:lpstr>
      <vt:lpstr>1_01072134</vt:lpstr>
      <vt:lpstr>Wenn der Herr es zulässt!</vt:lpstr>
      <vt:lpstr>Nun zu euch, die ihr sagt: „Heute oder spätestens morgen werden wir in die und die Stadt reisen! Wir werden ein Jahr lang dort bleiben, werden Geschäfte machen und werden viel Geld verdienen!“</vt:lpstr>
      <vt:lpstr>Dabei wisst ihr nicht einmal, was morgen sein wird! Was ist schon euer Leben? Ein Dampfwölkchen seid ihr, das für eine kleine Weile zu sehen ist und dann wieder verschwindet.</vt:lpstr>
      <vt:lpstr>Doch was macht ihr? Ihr rühmt euch selbst und prahlt mit euren überheblichen Plänen. Alles Rühmen dieser Art ist verwerflich.</vt:lpstr>
      <vt:lpstr>Denkt also daran: Wenn jemand weiss, was gut und richtig ist, und es doch nicht tut, macht er sich schuldig.</vt:lpstr>
      <vt:lpstr>I.    Mit einer gesunden       Selbsteinschätzung leben</vt:lpstr>
      <vt:lpstr>Nun zu euch, die ihr sagt: „Heute oder spätestens morgen werden wir in die und die Stadt reisen! Wir werden ein Jahr lang dort bleiben, werden Geschäfte machen und werden viel Geld verdienen!“</vt:lpstr>
      <vt:lpstr>Dabei wisst ihr nicht einmal, was morgen sein wird! Was ist schon euer Leben? Ein Dampfwölkchen seid ihr, das für eine kleine Weile zu sehen ist und dann wieder verschwindet.</vt:lpstr>
      <vt:lpstr>„Gib nicht an mit dem, was du morgen vorhast! Du weisst ja nicht einmal, was dir heute zustösst.“</vt:lpstr>
      <vt:lpstr>„Was ist schon euer Leben? Ein Dampfwölkchen seid ihr, das für eine kleine Weile zu sehen ist und dann wieder verschwindet.“ </vt:lpstr>
      <vt:lpstr>„Wie ein Hauch ist der Mensch, und sein Leben gleicht dem schwindenden Schatten.“</vt:lpstr>
      <vt:lpstr>„Gott weiss, was für Geschöpfe wir sind; er kennt uns doch: Wir sind nur Staub!“</vt:lpstr>
      <vt:lpstr>„Der Mensch ist so vergänglich wie das Gras, es ergeht ihm wie der Blume im Steppenland: Ein heisser Wind kommt - schon ist sie fort, und wo sie stand, bleibt keine Spur von ihr.“</vt:lpstr>
      <vt:lpstr>„Die Güte Gottes bleibt für immer bestehen; bis in die fernste Zukunft gilt sie denen, die ihn ehren.“</vt:lpstr>
      <vt:lpstr>„Ich bin die Auferstehung und das Leben. Wer an mich glaubt, wird leben, auch wenn er stirbt. Und wer lebt und an mich glaubt, wird niemals sterben. Glaubst du das?“</vt:lpstr>
      <vt:lpstr>Ihr seid ja von neuem geboren, und dieses neue Leben hat seinen Ursprung nicht in einem vergänglichen Samen, sondern in einem unvergänglichen, in dem lebendigen Wort Gottes, das für immer Bestand hat. </vt:lpstr>
      <vt:lpstr>Genau das bestätigt die Schrift, wenn sie sagt: „Alles menschliche Leben gleicht dem Gras, und all seiner Herrlichkeit ergeht es wie einer Blume auf dem Feld. Das Gras verdorrt, und die Blume verwelkt, aber das Wort des Herrn hat für immer und ewig Bestand.“</vt:lpstr>
      <vt:lpstr>Dieses Wort ist nichts anderes als das Evangelium, das euch verkündet wurde.</vt:lpstr>
      <vt:lpstr>II.  Mit der richtigen      Grundeistellung planen</vt:lpstr>
      <vt:lpstr>Statt solche selbstsicheren Behauptungen aufzustellen, solltet ihr lieber sagen: „Wenn der Herr es will, werden wir dann noch am Leben sein und dieses oder jenes tun.“</vt:lpstr>
      <vt:lpstr>„Wenn der Herr es will, werden wir dann noch am Leben sein und dieses oder jenes tun.“</vt:lpstr>
      <vt:lpstr>„Wenn Gott es will, werde ich zu euch zurückkommen.“</vt:lpstr>
      <vt:lpstr>„Ich werde sehr bald zu euch kommen, wenn der Herr es zulässt.“</vt:lpstr>
      <vt:lpstr>„Doch was macht ihr? Ihr rühmt euch selbst und prahlt mit euren überheblichen Plänen. Alles Rühmen dieser Art ist verwerflich.“</vt:lpstr>
      <vt:lpstr>„Wenn der Herr es will, werden wir dann noch am Leben sein und dieses oder jenes tun.“</vt:lpstr>
      <vt:lpstr>III.  In der Gegenwart handeln</vt:lpstr>
      <vt:lpstr>„Denkt also daran: Wenn jemand weiss, was gut und richtig ist, und es doch nicht tut, macht er sich schuldig.“ </vt:lpstr>
      <vt:lpstr>Schlussgedanke </vt:lpstr>
      <vt:lpstr>„Du Narr, noch in dieser Nacht werde ich dein Leben von dir zurückfordern! Wem gehört dann dein Besitz?“</vt:lpstr>
      <vt:lpstr>„Wenn der Herr es will, werden wir dann noch am Leben sein und dieses oder jenes tun.“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Realistisch ins neue Jahr - Gedanken zum neuen Jahr - Folien</dc:title>
  <dc:creator>Jürg Birnstiel</dc:creator>
  <cp:lastModifiedBy>Me</cp:lastModifiedBy>
  <cp:revision>947</cp:revision>
  <cp:lastPrinted>1601-01-01T00:00:00Z</cp:lastPrinted>
  <dcterms:created xsi:type="dcterms:W3CDTF">2005-04-13T18:10:29Z</dcterms:created>
  <dcterms:modified xsi:type="dcterms:W3CDTF">2015-03-26T19:49:36Z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TC010721341031</vt:lpwstr>
  </property>
</Properties>
</file>