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2"/>
  </p:notesMasterIdLst>
  <p:handoutMasterIdLst>
    <p:handoutMasterId r:id="rId43"/>
  </p:handoutMasterIdLst>
  <p:sldIdLst>
    <p:sldId id="735" r:id="rId2"/>
    <p:sldId id="1121" r:id="rId3"/>
    <p:sldId id="1122" r:id="rId4"/>
    <p:sldId id="1123" r:id="rId5"/>
    <p:sldId id="1120" r:id="rId6"/>
    <p:sldId id="1156" r:id="rId7"/>
    <p:sldId id="1079" r:id="rId8"/>
    <p:sldId id="1124" r:id="rId9"/>
    <p:sldId id="1125" r:id="rId10"/>
    <p:sldId id="1126" r:id="rId11"/>
    <p:sldId id="1127" r:id="rId12"/>
    <p:sldId id="1128" r:id="rId13"/>
    <p:sldId id="1077" r:id="rId14"/>
    <p:sldId id="1129" r:id="rId15"/>
    <p:sldId id="1130" r:id="rId16"/>
    <p:sldId id="1131" r:id="rId17"/>
    <p:sldId id="1132" r:id="rId18"/>
    <p:sldId id="1157" r:id="rId19"/>
    <p:sldId id="1133" r:id="rId20"/>
    <p:sldId id="1134" r:id="rId21"/>
    <p:sldId id="1135" r:id="rId22"/>
    <p:sldId id="1136" r:id="rId23"/>
    <p:sldId id="1137" r:id="rId24"/>
    <p:sldId id="1138" r:id="rId25"/>
    <p:sldId id="1139" r:id="rId26"/>
    <p:sldId id="1140" r:id="rId27"/>
    <p:sldId id="1141" r:id="rId28"/>
    <p:sldId id="1142" r:id="rId29"/>
    <p:sldId id="962" r:id="rId30"/>
    <p:sldId id="1143" r:id="rId31"/>
    <p:sldId id="1144" r:id="rId32"/>
    <p:sldId id="1145" r:id="rId33"/>
    <p:sldId id="1146" r:id="rId34"/>
    <p:sldId id="1147" r:id="rId35"/>
    <p:sldId id="1148" r:id="rId36"/>
    <p:sldId id="1150" r:id="rId37"/>
    <p:sldId id="1151" r:id="rId38"/>
    <p:sldId id="259" r:id="rId39"/>
    <p:sldId id="1152" r:id="rId40"/>
    <p:sldId id="1153" r:id="rId41"/>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0070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036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948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6021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9750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57694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40635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9733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7636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29824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67625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210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86658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48274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32856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43265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87348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27175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68201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23068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59224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1472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37079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20854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92079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05737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49302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08188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0423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34747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7440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2200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358651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6859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08376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6431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16632"/>
            <a:ext cx="11665296" cy="2308324"/>
          </a:xfrm>
        </p:spPr>
        <p:txBody>
          <a:bodyPr wrap="square">
            <a:spAutoFit/>
          </a:bodyPr>
          <a:lstStyle/>
          <a:p>
            <a:pPr algn="l"/>
            <a:r>
              <a:rPr lang="de-CH" altLang="de-DE" sz="7200" dirty="0">
                <a:solidFill>
                  <a:schemeClr val="tx2">
                    <a:lumMod val="25000"/>
                  </a:schemeClr>
                </a:solidFill>
                <a:effectLst/>
                <a:latin typeface="Univers LT Std 47 Cn Lt" pitchFamily="34" charset="0"/>
              </a:rPr>
              <a:t>Der Heilige Geist</a:t>
            </a:r>
            <a:br>
              <a:rPr lang="de-CH" altLang="de-DE" sz="7200" dirty="0">
                <a:solidFill>
                  <a:schemeClr val="tx2">
                    <a:lumMod val="25000"/>
                  </a:schemeClr>
                </a:solidFill>
                <a:effectLst/>
                <a:latin typeface="Univers LT Std 47 Cn Lt" pitchFamily="34" charset="0"/>
              </a:rPr>
            </a:br>
            <a:r>
              <a:rPr lang="de-CH" altLang="de-DE" sz="7200" dirty="0">
                <a:solidFill>
                  <a:schemeClr val="tx2">
                    <a:lumMod val="25000"/>
                  </a:schemeClr>
                </a:solidFill>
                <a:effectLst/>
                <a:latin typeface="Univers LT Std 47 Cn Lt" pitchFamily="34" charset="0"/>
              </a:rPr>
              <a:t>will in mir leben</a:t>
            </a:r>
            <a:endParaRPr lang="de-DE" altLang="de-DE" sz="7200" dirty="0">
              <a:solidFill>
                <a:schemeClr val="tx2">
                  <a:lumMod val="25000"/>
                </a:schemeClr>
              </a:solidFill>
              <a:effectLst/>
              <a:latin typeface="Univers LT Std 47 Cn Lt" pitchFamily="34" charset="0"/>
            </a:endParaRPr>
          </a:p>
        </p:txBody>
      </p:sp>
      <p:sp>
        <p:nvSpPr>
          <p:cNvPr id="4" name="Rectangle 3">
            <a:extLst>
              <a:ext uri="{FF2B5EF4-FFF2-40B4-BE49-F238E27FC236}">
                <a16:creationId xmlns:a16="http://schemas.microsoft.com/office/drawing/2014/main" xmlns="" id="{211C2E29-58E4-41AF-9002-8C38C1AF365A}"/>
              </a:ext>
            </a:extLst>
          </p:cNvPr>
          <p:cNvSpPr txBox="1">
            <a:spLocks noChangeArrowheads="1"/>
          </p:cNvSpPr>
          <p:nvPr/>
        </p:nvSpPr>
        <p:spPr bwMode="auto">
          <a:xfrm>
            <a:off x="0" y="5373216"/>
            <a:ext cx="6641697"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solidFill>
                  <a:schemeClr val="tx2">
                    <a:lumMod val="25000"/>
                  </a:schemeClr>
                </a:solidFill>
                <a:effectLst/>
                <a:latin typeface="Univers LT Std 47 Cn Lt" pitchFamily="34" charset="0"/>
              </a:rPr>
              <a:t>Serie: </a:t>
            </a:r>
            <a:r>
              <a:rPr lang="de-CH" altLang="de-DE" sz="2800" kern="0" dirty="0">
                <a:solidFill>
                  <a:schemeClr val="tx2">
                    <a:lumMod val="25000"/>
                  </a:schemeClr>
                </a:solidFill>
                <a:effectLst/>
                <a:latin typeface="Univers LT Std 47 Cn Lt" pitchFamily="34" charset="0"/>
              </a:rPr>
              <a:t>Jesus spricht über den Heiligen Geist  (1/3)</a:t>
            </a:r>
          </a:p>
          <a:p>
            <a:pPr algn="r"/>
            <a:r>
              <a:rPr lang="de-CH" altLang="de-DE" sz="2800" kern="0" dirty="0">
                <a:solidFill>
                  <a:schemeClr val="tx2">
                    <a:lumMod val="25000"/>
                  </a:schemeClr>
                </a:solidFill>
                <a:effectLst/>
                <a:latin typeface="Univers LT Std 47 Cn Lt" pitchFamily="34" charset="0"/>
              </a:rPr>
              <a:t>Johannes-Evangelium 14,15-26</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14,22</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220347"/>
            <a:ext cx="11233248" cy="2123658"/>
          </a:xfrm>
        </p:spPr>
        <p:txBody>
          <a:bodyPr wrap="square">
            <a:spAutoFit/>
          </a:bodyPr>
          <a:lstStyle/>
          <a:p>
            <a:pPr algn="l"/>
            <a:r>
              <a:rPr lang="de-CH" altLang="de-DE" sz="4400" dirty="0">
                <a:solidFill>
                  <a:schemeClr val="tx2">
                    <a:lumMod val="25000"/>
                  </a:schemeClr>
                </a:solidFill>
                <a:effectLst/>
                <a:latin typeface="Univers LT Std 47 Cn Lt" pitchFamily="34" charset="0"/>
              </a:rPr>
              <a:t>Da fragte ihn Judas (der andere Judas, nicht Judas Iskariot): »Herr, wie kommt es denn, dass du dich nur uns zu erkennen geben willst und nicht der Welt?«</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4230313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14,23-24</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84688"/>
            <a:ext cx="11233248" cy="3416320"/>
          </a:xfrm>
        </p:spPr>
        <p:txBody>
          <a:bodyPr wrap="square">
            <a:spAutoFit/>
          </a:bodyPr>
          <a:lstStyle/>
          <a:p>
            <a:pPr algn="l"/>
            <a:r>
              <a:rPr lang="de-CH" altLang="de-DE" sz="3600" dirty="0">
                <a:solidFill>
                  <a:schemeClr val="tx2">
                    <a:lumMod val="25000"/>
                  </a:schemeClr>
                </a:solidFill>
                <a:effectLst/>
                <a:latin typeface="Univers LT Std 47 Cn Lt" pitchFamily="34" charset="0"/>
              </a:rPr>
              <a:t>Jesus gab ihm zur Antwort: „Wenn jemand mich liebt, wird er sich nach meinem Wort richten. Mein Vater wird ihn lieben, und wir werden zu ihm kommen und bei ihm wohnen. Wer mich nicht liebt, richtet sich nicht nach meinen Worten. Und was ich euch sage,</a:t>
            </a:r>
            <a:br>
              <a:rPr lang="de-CH" altLang="de-DE" sz="3600" dirty="0">
                <a:solidFill>
                  <a:schemeClr val="tx2">
                    <a:lumMod val="25000"/>
                  </a:schemeClr>
                </a:solidFill>
                <a:effectLst/>
                <a:latin typeface="Univers LT Std 47 Cn Lt" pitchFamily="34" charset="0"/>
              </a:rPr>
            </a:br>
            <a:r>
              <a:rPr lang="de-CH" altLang="de-DE" sz="3600" dirty="0">
                <a:solidFill>
                  <a:schemeClr val="tx2">
                    <a:lumMod val="25000"/>
                  </a:schemeClr>
                </a:solidFill>
                <a:effectLst/>
                <a:latin typeface="Univers LT Std 47 Cn Lt" pitchFamily="34" charset="0"/>
              </a:rPr>
              <a:t>ist nicht mein Wort; ihr hört das Wort des Vaters,</a:t>
            </a:r>
            <a:br>
              <a:rPr lang="de-CH" altLang="de-DE" sz="3600" dirty="0">
                <a:solidFill>
                  <a:schemeClr val="tx2">
                    <a:lumMod val="25000"/>
                  </a:schemeClr>
                </a:solidFill>
                <a:effectLst/>
                <a:latin typeface="Univers LT Std 47 Cn Lt" pitchFamily="34" charset="0"/>
              </a:rPr>
            </a:br>
            <a:r>
              <a:rPr lang="de-CH" altLang="de-DE" sz="3600" dirty="0">
                <a:solidFill>
                  <a:schemeClr val="tx2">
                    <a:lumMod val="25000"/>
                  </a:schemeClr>
                </a:solidFill>
                <a:effectLst/>
                <a:latin typeface="Univers LT Std 47 Cn Lt" pitchFamily="34" charset="0"/>
              </a:rPr>
              <a:t>der mich gesandt hat.“</a:t>
            </a:r>
            <a:endParaRPr lang="de-DE" altLang="de-DE" sz="36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44077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14,25-26</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1233248" cy="3477875"/>
          </a:xfrm>
        </p:spPr>
        <p:txBody>
          <a:bodyPr wrap="square">
            <a:spAutoFit/>
          </a:bodyPr>
          <a:lstStyle/>
          <a:p>
            <a:pPr algn="l"/>
            <a:r>
              <a:rPr lang="de-CH" altLang="de-DE" sz="4400" dirty="0">
                <a:solidFill>
                  <a:schemeClr val="tx2">
                    <a:lumMod val="25000"/>
                  </a:schemeClr>
                </a:solidFill>
                <a:effectLst/>
                <a:latin typeface="Univers LT Std 47 Cn Lt" pitchFamily="34" charset="0"/>
              </a:rPr>
              <a:t>„Diese Dinge sage ich euch, solange ich noch bei euch bin. Der Helfer, der Heilige Geist, den der Vater in meinem Namen senden wird, wird euch alles Weitere lehren und euch an alles erinnern,</a:t>
            </a:r>
            <a:br>
              <a:rPr lang="de-CH" altLang="de-DE" sz="4400" dirty="0">
                <a:solidFill>
                  <a:schemeClr val="tx2">
                    <a:lumMod val="25000"/>
                  </a:schemeClr>
                </a:solidFill>
                <a:effectLst/>
                <a:latin typeface="Univers LT Std 47 Cn Lt" pitchFamily="34" charset="0"/>
              </a:rPr>
            </a:br>
            <a:r>
              <a:rPr lang="de-CH" altLang="de-DE" sz="4400" dirty="0">
                <a:solidFill>
                  <a:schemeClr val="tx2">
                    <a:lumMod val="25000"/>
                  </a:schemeClr>
                </a:solidFill>
                <a:effectLst/>
                <a:latin typeface="Univers LT Std 47 Cn Lt" pitchFamily="34" charset="0"/>
              </a:rPr>
              <a:t>was ich euch gesagt habe.“</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403002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698213"/>
            <a:ext cx="11377264" cy="1200329"/>
          </a:xfrm>
        </p:spPr>
        <p:txBody>
          <a:bodyPr wrap="square">
            <a:spAutoFit/>
          </a:bodyPr>
          <a:lstStyle/>
          <a:p>
            <a:pPr algn="l"/>
            <a:r>
              <a:rPr lang="de-DE" altLang="de-DE" sz="7200" dirty="0">
                <a:solidFill>
                  <a:schemeClr val="tx2">
                    <a:lumMod val="25000"/>
                  </a:schemeClr>
                </a:solidFill>
                <a:effectLst/>
                <a:latin typeface="Univers LT Std 47 Cn Lt" pitchFamily="34" charset="0"/>
              </a:rPr>
              <a:t>I. </a:t>
            </a:r>
            <a:r>
              <a:rPr lang="de-CH" altLang="de-DE" sz="7200" dirty="0">
                <a:solidFill>
                  <a:schemeClr val="tx2">
                    <a:lumMod val="25000"/>
                  </a:schemeClr>
                </a:solidFill>
                <a:effectLst/>
                <a:latin typeface="Univers LT Std 47 Cn Lt" pitchFamily="34" charset="0"/>
              </a:rPr>
              <a:t>Jesus lässt mich nicht allein</a:t>
            </a:r>
            <a:endParaRPr lang="de-DE" altLang="de-DE" sz="72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15,15</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88640"/>
            <a:ext cx="11233248" cy="2800767"/>
          </a:xfrm>
        </p:spPr>
        <p:txBody>
          <a:bodyPr wrap="square">
            <a:spAutoFit/>
          </a:bodyPr>
          <a:lstStyle/>
          <a:p>
            <a:pPr algn="l"/>
            <a:r>
              <a:rPr lang="de-CH" altLang="de-DE" sz="4400" dirty="0">
                <a:solidFill>
                  <a:schemeClr val="tx2">
                    <a:lumMod val="25000"/>
                  </a:schemeClr>
                </a:solidFill>
                <a:effectLst/>
                <a:latin typeface="Univers LT Std 47 Cn Lt" pitchFamily="34" charset="0"/>
              </a:rPr>
              <a:t>„Ich nenne euch Freunde und nicht mehr Diener. Denn ein Diener weiss nicht, was sein Herr tut; ich aber habe euch alles mitgeteilt, was ich von meinem Vater gehört habe.“</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360759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14,18</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332656"/>
            <a:ext cx="11233248" cy="1754326"/>
          </a:xfrm>
        </p:spPr>
        <p:txBody>
          <a:bodyPr wrap="square">
            <a:spAutoFit/>
          </a:bodyPr>
          <a:lstStyle/>
          <a:p>
            <a:pPr algn="l"/>
            <a:r>
              <a:rPr lang="de-CH" altLang="de-DE" dirty="0">
                <a:solidFill>
                  <a:schemeClr val="tx2">
                    <a:lumMod val="25000"/>
                  </a:schemeClr>
                </a:solidFill>
                <a:effectLst/>
                <a:latin typeface="Univers LT Std 47 Cn Lt" pitchFamily="34" charset="0"/>
              </a:rPr>
              <a:t>„Ich werde euch nicht als hilflose Waisen zurücklassen; ich komme zu euch.“</a:t>
            </a:r>
            <a:endParaRPr lang="de-DE" altLang="de-DE"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79448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14,18</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424989"/>
            <a:ext cx="11233248" cy="1569660"/>
          </a:xfrm>
        </p:spPr>
        <p:txBody>
          <a:bodyPr wrap="square">
            <a:spAutoFit/>
          </a:bodyPr>
          <a:lstStyle/>
          <a:p>
            <a:pPr algn="l"/>
            <a:r>
              <a:rPr lang="de-CH" altLang="de-DE" sz="9600" dirty="0">
                <a:solidFill>
                  <a:schemeClr val="tx2">
                    <a:lumMod val="25000"/>
                  </a:schemeClr>
                </a:solidFill>
                <a:effectLst/>
                <a:latin typeface="Univers LT Std 47 Cn Lt" pitchFamily="34" charset="0"/>
              </a:rPr>
              <a:t>„Ich komme zu euch.“</a:t>
            </a:r>
            <a:endParaRPr lang="de-DE" altLang="de-DE" sz="96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166454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14,15</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225222"/>
            <a:ext cx="11233248" cy="2123658"/>
          </a:xfrm>
        </p:spPr>
        <p:txBody>
          <a:bodyPr wrap="square">
            <a:spAutoFit/>
          </a:bodyPr>
          <a:lstStyle/>
          <a:p>
            <a:pPr algn="l"/>
            <a:r>
              <a:rPr lang="de-CH" altLang="de-DE" sz="6600" dirty="0">
                <a:solidFill>
                  <a:schemeClr val="tx2">
                    <a:lumMod val="25000"/>
                  </a:schemeClr>
                </a:solidFill>
                <a:effectLst/>
                <a:latin typeface="Univers LT Std 47 Cn Lt" pitchFamily="34" charset="0"/>
              </a:rPr>
              <a:t>„Wenn ihr mich liebt, werdet ihr meine Gebote halten.“ </a:t>
            </a:r>
            <a:endParaRPr lang="de-DE" altLang="de-DE" sz="66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172119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21,15</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88640"/>
            <a:ext cx="11233248" cy="2554545"/>
          </a:xfrm>
        </p:spPr>
        <p:txBody>
          <a:bodyPr wrap="square">
            <a:spAutoFit/>
          </a:bodyPr>
          <a:lstStyle/>
          <a:p>
            <a:pPr algn="l"/>
            <a:r>
              <a:rPr lang="de-CH" altLang="de-DE" sz="8000" dirty="0">
                <a:solidFill>
                  <a:schemeClr val="tx2">
                    <a:lumMod val="25000"/>
                  </a:schemeClr>
                </a:solidFill>
                <a:effectLst/>
                <a:latin typeface="Univers LT Std 47 Cn Lt" pitchFamily="34" charset="0"/>
              </a:rPr>
              <a:t>„Ja, Herr, du weisst,</a:t>
            </a:r>
            <a:br>
              <a:rPr lang="de-CH" altLang="de-DE" sz="8000" dirty="0">
                <a:solidFill>
                  <a:schemeClr val="tx2">
                    <a:lumMod val="25000"/>
                  </a:schemeClr>
                </a:solidFill>
                <a:effectLst/>
                <a:latin typeface="Univers LT Std 47 Cn Lt" pitchFamily="34" charset="0"/>
              </a:rPr>
            </a:br>
            <a:r>
              <a:rPr lang="de-CH" altLang="de-DE" sz="8000" dirty="0">
                <a:solidFill>
                  <a:schemeClr val="tx2">
                    <a:lumMod val="25000"/>
                  </a:schemeClr>
                </a:solidFill>
                <a:effectLst/>
                <a:latin typeface="Univers LT Std 47 Cn Lt" pitchFamily="34" charset="0"/>
              </a:rPr>
              <a:t>dass ich dich lieb habe.“</a:t>
            </a:r>
            <a:endParaRPr lang="de-DE" altLang="de-DE" sz="80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324248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14,16</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88640"/>
            <a:ext cx="11233248" cy="2585323"/>
          </a:xfrm>
        </p:spPr>
        <p:txBody>
          <a:bodyPr wrap="square">
            <a:spAutoFit/>
          </a:bodyPr>
          <a:lstStyle/>
          <a:p>
            <a:pPr algn="l"/>
            <a:r>
              <a:rPr lang="de-CH" altLang="de-DE" dirty="0">
                <a:solidFill>
                  <a:schemeClr val="tx2">
                    <a:lumMod val="25000"/>
                  </a:schemeClr>
                </a:solidFill>
                <a:effectLst/>
                <a:latin typeface="Univers LT Std 47 Cn Lt" pitchFamily="34" charset="0"/>
              </a:rPr>
              <a:t>„Der Vater wird euch an meiner Stelle einen anderen Helfer geben, der für immer bei euch sein wird; ich werde ihn darum bitten.“</a:t>
            </a:r>
            <a:endParaRPr lang="de-DE" altLang="de-DE"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42302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Markus-Evangelium 1,8</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404664"/>
            <a:ext cx="11233248" cy="1754326"/>
          </a:xfrm>
        </p:spPr>
        <p:txBody>
          <a:bodyPr wrap="square">
            <a:spAutoFit/>
          </a:bodyPr>
          <a:lstStyle/>
          <a:p>
            <a:pPr algn="l"/>
            <a:r>
              <a:rPr lang="de-CH" altLang="de-DE" dirty="0">
                <a:solidFill>
                  <a:schemeClr val="tx2">
                    <a:lumMod val="25000"/>
                  </a:schemeClr>
                </a:solidFill>
                <a:effectLst/>
                <a:latin typeface="Univers LT Std 47 Cn Lt" pitchFamily="34" charset="0"/>
              </a:rPr>
              <a:t>„Ich habe euch mit Wasser getauft, er aber wird euch mit dem Heiligen Geist taufen.“</a:t>
            </a:r>
            <a:endParaRPr lang="de-DE" altLang="de-DE"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442509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16,7</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88640"/>
            <a:ext cx="11233248" cy="2800767"/>
          </a:xfrm>
        </p:spPr>
        <p:txBody>
          <a:bodyPr wrap="square">
            <a:spAutoFit/>
          </a:bodyPr>
          <a:lstStyle/>
          <a:p>
            <a:pPr algn="l"/>
            <a:r>
              <a:rPr lang="de-CH" altLang="de-DE" sz="4400" dirty="0">
                <a:solidFill>
                  <a:schemeClr val="tx2">
                    <a:lumMod val="25000"/>
                  </a:schemeClr>
                </a:solidFill>
                <a:effectLst/>
                <a:latin typeface="Univers LT Std 47 Cn Lt" pitchFamily="34" charset="0"/>
              </a:rPr>
              <a:t>„Glaubt mir: Es ist gut für euch, dass ich weggehe. Denn wenn ich nicht von euch wegginge, käme der Helfer nicht zu euch; wenn ich aber gehe,</a:t>
            </a:r>
            <a:br>
              <a:rPr lang="de-CH" altLang="de-DE" sz="4400" dirty="0">
                <a:solidFill>
                  <a:schemeClr val="tx2">
                    <a:lumMod val="25000"/>
                  </a:schemeClr>
                </a:solidFill>
                <a:effectLst/>
                <a:latin typeface="Univers LT Std 47 Cn Lt" pitchFamily="34" charset="0"/>
              </a:rPr>
            </a:br>
            <a:r>
              <a:rPr lang="de-CH" altLang="de-DE" sz="4400" dirty="0">
                <a:solidFill>
                  <a:schemeClr val="tx2">
                    <a:lumMod val="25000"/>
                  </a:schemeClr>
                </a:solidFill>
                <a:effectLst/>
                <a:latin typeface="Univers LT Std 47 Cn Lt" pitchFamily="34" charset="0"/>
              </a:rPr>
              <a:t>werde ich ihn zu euch senden.“</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36097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14,17</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332656"/>
            <a:ext cx="11233248" cy="2123658"/>
          </a:xfrm>
        </p:spPr>
        <p:txBody>
          <a:bodyPr wrap="square">
            <a:spAutoFit/>
          </a:bodyPr>
          <a:lstStyle/>
          <a:p>
            <a:pPr algn="l"/>
            <a:r>
              <a:rPr lang="de-CH" altLang="de-DE" sz="4400" dirty="0">
                <a:solidFill>
                  <a:schemeClr val="tx2">
                    <a:lumMod val="25000"/>
                  </a:schemeClr>
                </a:solidFill>
                <a:effectLst/>
                <a:latin typeface="Univers LT Std 47 Cn Lt" pitchFamily="34" charset="0"/>
              </a:rPr>
              <a:t>„Er wird euch den Geist der Wahrheit geben, den die Welt nicht bekommen kann, weil sie ihn nicht sieht und nicht kennt.“</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3692734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14,17</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225222"/>
            <a:ext cx="11233248" cy="2123658"/>
          </a:xfrm>
        </p:spPr>
        <p:txBody>
          <a:bodyPr wrap="square">
            <a:spAutoFit/>
          </a:bodyPr>
          <a:lstStyle/>
          <a:p>
            <a:pPr algn="l"/>
            <a:r>
              <a:rPr lang="de-CH" altLang="de-DE" sz="6600" dirty="0">
                <a:solidFill>
                  <a:schemeClr val="tx2">
                    <a:lumMod val="25000"/>
                  </a:schemeClr>
                </a:solidFill>
                <a:effectLst/>
                <a:latin typeface="Univers LT Std 47 Cn Lt" pitchFamily="34" charset="0"/>
              </a:rPr>
              <a:t>„Ihr kennt ihn, denn er bleibt bei euch und wird in euch sein.“</a:t>
            </a:r>
            <a:endParaRPr lang="de-DE" altLang="de-DE" sz="66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3045307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14,19</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225222"/>
            <a:ext cx="11233248" cy="2123658"/>
          </a:xfrm>
        </p:spPr>
        <p:txBody>
          <a:bodyPr wrap="square">
            <a:spAutoFit/>
          </a:bodyPr>
          <a:lstStyle/>
          <a:p>
            <a:pPr algn="l"/>
            <a:r>
              <a:rPr lang="de-CH" altLang="de-DE" sz="6600" dirty="0">
                <a:solidFill>
                  <a:schemeClr val="tx2">
                    <a:lumMod val="25000"/>
                  </a:schemeClr>
                </a:solidFill>
                <a:effectLst/>
                <a:latin typeface="Univers LT Std 47 Cn Lt" pitchFamily="34" charset="0"/>
              </a:rPr>
              <a:t>„Nur noch kurze Zeit, dann sieht die Welt mich nicht mehr.“</a:t>
            </a:r>
            <a:endParaRPr lang="de-DE" altLang="de-DE" sz="66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317103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14,19</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91344" y="188640"/>
            <a:ext cx="11233248" cy="3139321"/>
          </a:xfrm>
        </p:spPr>
        <p:txBody>
          <a:bodyPr wrap="square">
            <a:spAutoFit/>
          </a:bodyPr>
          <a:lstStyle/>
          <a:p>
            <a:pPr algn="l"/>
            <a:r>
              <a:rPr lang="de-CH" altLang="de-DE" sz="6600" dirty="0">
                <a:solidFill>
                  <a:schemeClr val="tx2">
                    <a:lumMod val="25000"/>
                  </a:schemeClr>
                </a:solidFill>
                <a:effectLst/>
                <a:latin typeface="Univers LT Std 47 Cn Lt" pitchFamily="34" charset="0"/>
              </a:rPr>
              <a:t>„Ihr aber werdet mich sehen,</a:t>
            </a:r>
            <a:br>
              <a:rPr lang="de-CH" altLang="de-DE" sz="6600" dirty="0">
                <a:solidFill>
                  <a:schemeClr val="tx2">
                    <a:lumMod val="25000"/>
                  </a:schemeClr>
                </a:solidFill>
                <a:effectLst/>
                <a:latin typeface="Univers LT Std 47 Cn Lt" pitchFamily="34" charset="0"/>
              </a:rPr>
            </a:br>
            <a:r>
              <a:rPr lang="de-CH" altLang="de-DE" sz="6600" dirty="0">
                <a:solidFill>
                  <a:schemeClr val="tx2">
                    <a:lumMod val="25000"/>
                  </a:schemeClr>
                </a:solidFill>
                <a:effectLst/>
                <a:latin typeface="Univers LT Std 47 Cn Lt" pitchFamily="34" charset="0"/>
              </a:rPr>
              <a:t>und weil ich lebe,</a:t>
            </a:r>
            <a:br>
              <a:rPr lang="de-CH" altLang="de-DE" sz="6600" dirty="0">
                <a:solidFill>
                  <a:schemeClr val="tx2">
                    <a:lumMod val="25000"/>
                  </a:schemeClr>
                </a:solidFill>
                <a:effectLst/>
                <a:latin typeface="Univers LT Std 47 Cn Lt" pitchFamily="34" charset="0"/>
              </a:rPr>
            </a:br>
            <a:r>
              <a:rPr lang="de-CH" altLang="de-DE" sz="6600" dirty="0">
                <a:solidFill>
                  <a:schemeClr val="tx2">
                    <a:lumMod val="25000"/>
                  </a:schemeClr>
                </a:solidFill>
                <a:effectLst/>
                <a:latin typeface="Univers LT Std 47 Cn Lt" pitchFamily="34" charset="0"/>
              </a:rPr>
              <a:t>werdet auch ihr leben.“</a:t>
            </a:r>
            <a:endParaRPr lang="de-DE" altLang="de-DE" sz="66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3186341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1. Korinther-Brief 15,6</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55340" y="332656"/>
            <a:ext cx="11881320" cy="1754326"/>
          </a:xfrm>
        </p:spPr>
        <p:txBody>
          <a:bodyPr wrap="square">
            <a:spAutoFit/>
          </a:bodyPr>
          <a:lstStyle/>
          <a:p>
            <a:pPr algn="l"/>
            <a:r>
              <a:rPr lang="de-CH" altLang="de-DE" dirty="0">
                <a:solidFill>
                  <a:schemeClr val="tx2">
                    <a:lumMod val="25000"/>
                  </a:schemeClr>
                </a:solidFill>
                <a:effectLst/>
                <a:latin typeface="Univers LT Std 47 Cn Lt" pitchFamily="34" charset="0"/>
              </a:rPr>
              <a:t>„Später zeigte sich Jesus mehr als fünfhundert von seinen Nachfolgern auf einmal.“</a:t>
            </a:r>
            <a:endParaRPr lang="de-DE" altLang="de-DE"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922000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14,19</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44016" y="620688"/>
            <a:ext cx="12000656" cy="1107996"/>
          </a:xfrm>
        </p:spPr>
        <p:txBody>
          <a:bodyPr wrap="square">
            <a:spAutoFit/>
          </a:bodyPr>
          <a:lstStyle/>
          <a:p>
            <a:pPr algn="l"/>
            <a:r>
              <a:rPr lang="de-CH" altLang="de-DE" sz="6600" dirty="0">
                <a:solidFill>
                  <a:schemeClr val="tx2">
                    <a:lumMod val="25000"/>
                  </a:schemeClr>
                </a:solidFill>
                <a:effectLst/>
                <a:latin typeface="Univers LT Std 47 Cn Lt" pitchFamily="34" charset="0"/>
              </a:rPr>
              <a:t>„Weil ich lebe, werdet auch ihr leben.“</a:t>
            </a:r>
            <a:endParaRPr lang="de-DE" altLang="de-DE" sz="66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3733540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1. Korinther-Brief 15,20</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88640"/>
            <a:ext cx="11233248" cy="2800767"/>
          </a:xfrm>
        </p:spPr>
        <p:txBody>
          <a:bodyPr wrap="square">
            <a:spAutoFit/>
          </a:bodyPr>
          <a:lstStyle/>
          <a:p>
            <a:pPr algn="l"/>
            <a:r>
              <a:rPr lang="de-CH" altLang="de-DE" sz="4400" dirty="0">
                <a:solidFill>
                  <a:schemeClr val="tx2">
                    <a:lumMod val="25000"/>
                  </a:schemeClr>
                </a:solidFill>
                <a:effectLst/>
                <a:latin typeface="Univers LT Std 47 Cn Lt" pitchFamily="34" charset="0"/>
              </a:rPr>
              <a:t>„Christus ist der Erste, den Gott auferweckt hat, und seine Auferstehung gibt uns die Gewähr, dass auch die, die im Glauben an ihn gestorben sind,</a:t>
            </a:r>
            <a:br>
              <a:rPr lang="de-CH" altLang="de-DE" sz="4400" dirty="0">
                <a:solidFill>
                  <a:schemeClr val="tx2">
                    <a:lumMod val="25000"/>
                  </a:schemeClr>
                </a:solidFill>
                <a:effectLst/>
                <a:latin typeface="Univers LT Std 47 Cn Lt" pitchFamily="34" charset="0"/>
              </a:rPr>
            </a:br>
            <a:r>
              <a:rPr lang="de-CH" altLang="de-DE" sz="4400" dirty="0">
                <a:solidFill>
                  <a:schemeClr val="tx2">
                    <a:lumMod val="25000"/>
                  </a:schemeClr>
                </a:solidFill>
                <a:effectLst/>
                <a:latin typeface="Univers LT Std 47 Cn Lt" pitchFamily="34" charset="0"/>
              </a:rPr>
              <a:t>auferstehen werden.“</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45597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14,21</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1233248" cy="2800767"/>
          </a:xfrm>
        </p:spPr>
        <p:txBody>
          <a:bodyPr wrap="square">
            <a:spAutoFit/>
          </a:bodyPr>
          <a:lstStyle/>
          <a:p>
            <a:pPr algn="l"/>
            <a:r>
              <a:rPr lang="de-CH" altLang="de-DE" sz="4400" dirty="0">
                <a:solidFill>
                  <a:schemeClr val="tx2">
                    <a:lumMod val="25000"/>
                  </a:schemeClr>
                </a:solidFill>
                <a:effectLst/>
                <a:latin typeface="Univers LT Std 47 Cn Lt" pitchFamily="34" charset="0"/>
              </a:rPr>
              <a:t>„Wer sich an meine Gebote hält und sie befolgt, der liebt mich wirklich. Und wer mich liebt, den wird mein Vater lieben; und auch ich werde ihn lieben und mich ihm zu erkennen geben.“</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121268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548680"/>
            <a:ext cx="11305256" cy="1446550"/>
          </a:xfrm>
        </p:spPr>
        <p:txBody>
          <a:bodyPr wrap="square">
            <a:spAutoFit/>
          </a:bodyPr>
          <a:lstStyle/>
          <a:p>
            <a:pPr algn="l"/>
            <a:r>
              <a:rPr lang="de-DE" altLang="de-DE" sz="8800" dirty="0">
                <a:solidFill>
                  <a:schemeClr val="tx2">
                    <a:lumMod val="25000"/>
                  </a:schemeClr>
                </a:solidFill>
                <a:effectLst/>
                <a:latin typeface="Univers LT Std 47 Cn Lt" pitchFamily="34" charset="0"/>
              </a:rPr>
              <a:t>II.</a:t>
            </a:r>
            <a:r>
              <a:rPr lang="de-CH" altLang="de-DE" sz="8800" dirty="0">
                <a:solidFill>
                  <a:schemeClr val="tx2">
                    <a:lumMod val="25000"/>
                  </a:schemeClr>
                </a:solidFill>
                <a:effectLst/>
                <a:latin typeface="Univers LT Std 47 Cn Lt" pitchFamily="34" charset="0"/>
              </a:rPr>
              <a:t> Gott wohnt in mir!</a:t>
            </a:r>
            <a:endParaRPr lang="de-DE" altLang="de-DE" sz="88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4,2</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219998"/>
            <a:ext cx="11233248" cy="2123658"/>
          </a:xfrm>
        </p:spPr>
        <p:txBody>
          <a:bodyPr wrap="square">
            <a:spAutoFit/>
          </a:bodyPr>
          <a:lstStyle/>
          <a:p>
            <a:pPr algn="l"/>
            <a:r>
              <a:rPr lang="de-CH" altLang="de-DE" sz="6600" dirty="0">
                <a:solidFill>
                  <a:schemeClr val="tx2">
                    <a:lumMod val="25000"/>
                  </a:schemeClr>
                </a:solidFill>
                <a:effectLst/>
                <a:latin typeface="Univers LT Std 47 Cn Lt" pitchFamily="34" charset="0"/>
              </a:rPr>
              <a:t>„Jesus selbst taufte übrigens nicht;</a:t>
            </a:r>
            <a:br>
              <a:rPr lang="de-CH" altLang="de-DE" sz="6600" dirty="0">
                <a:solidFill>
                  <a:schemeClr val="tx2">
                    <a:lumMod val="25000"/>
                  </a:schemeClr>
                </a:solidFill>
                <a:effectLst/>
                <a:latin typeface="Univers LT Std 47 Cn Lt" pitchFamily="34" charset="0"/>
              </a:rPr>
            </a:br>
            <a:r>
              <a:rPr lang="de-CH" altLang="de-DE" sz="6600" dirty="0">
                <a:solidFill>
                  <a:schemeClr val="tx2">
                    <a:lumMod val="25000"/>
                  </a:schemeClr>
                </a:solidFill>
                <a:effectLst/>
                <a:latin typeface="Univers LT Std 47 Cn Lt" pitchFamily="34" charset="0"/>
              </a:rPr>
              <a:t>das taten seine Jünger.“</a:t>
            </a:r>
            <a:endParaRPr lang="de-DE" altLang="de-DE" sz="66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978663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Lukas-Evangelium 21,27</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260648"/>
            <a:ext cx="11233248" cy="2308324"/>
          </a:xfrm>
        </p:spPr>
        <p:txBody>
          <a:bodyPr wrap="square">
            <a:spAutoFit/>
          </a:bodyPr>
          <a:lstStyle/>
          <a:p>
            <a:pPr algn="l"/>
            <a:r>
              <a:rPr lang="de-CH" altLang="de-DE" sz="4800" dirty="0">
                <a:solidFill>
                  <a:schemeClr val="tx2">
                    <a:lumMod val="25000"/>
                  </a:schemeClr>
                </a:solidFill>
                <a:effectLst/>
                <a:latin typeface="Univers LT Std 47 Cn Lt" pitchFamily="34" charset="0"/>
              </a:rPr>
              <a:t>„Die Menschen werden den Menschensohn mit grosser Macht und Herrlichkeit auf einer Wolke kommen sehen.“</a:t>
            </a:r>
            <a:endParaRPr lang="de-DE" altLang="de-DE" sz="48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497784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14,22</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1233248" cy="1569660"/>
          </a:xfrm>
        </p:spPr>
        <p:txBody>
          <a:bodyPr wrap="square">
            <a:spAutoFit/>
          </a:bodyPr>
          <a:lstStyle/>
          <a:p>
            <a:pPr algn="l"/>
            <a:r>
              <a:rPr lang="de-CH" altLang="de-DE" sz="4800" dirty="0">
                <a:solidFill>
                  <a:schemeClr val="tx2">
                    <a:lumMod val="25000"/>
                  </a:schemeClr>
                </a:solidFill>
                <a:effectLst/>
                <a:latin typeface="Univers LT Std 47 Cn Lt" pitchFamily="34" charset="0"/>
              </a:rPr>
              <a:t>„Herr, wie kommt es denn, dass du dich nur uns zu erkennen geben willst und nicht der Welt?“</a:t>
            </a:r>
            <a:endParaRPr lang="de-DE" altLang="de-DE" sz="48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3138297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14,23</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1233248" cy="1569660"/>
          </a:xfrm>
        </p:spPr>
        <p:txBody>
          <a:bodyPr wrap="square">
            <a:spAutoFit/>
          </a:bodyPr>
          <a:lstStyle/>
          <a:p>
            <a:pPr algn="l"/>
            <a:r>
              <a:rPr lang="de-CH" altLang="de-DE" sz="4800" dirty="0">
                <a:solidFill>
                  <a:schemeClr val="tx2">
                    <a:lumMod val="25000"/>
                  </a:schemeClr>
                </a:solidFill>
                <a:effectLst/>
                <a:latin typeface="Univers LT Std 47 Cn Lt" pitchFamily="34" charset="0"/>
              </a:rPr>
              <a:t>„Wenn jemand mich liebt,</a:t>
            </a:r>
            <a:br>
              <a:rPr lang="de-CH" altLang="de-DE" sz="4800" dirty="0">
                <a:solidFill>
                  <a:schemeClr val="tx2">
                    <a:lumMod val="25000"/>
                  </a:schemeClr>
                </a:solidFill>
                <a:effectLst/>
                <a:latin typeface="Univers LT Std 47 Cn Lt" pitchFamily="34" charset="0"/>
              </a:rPr>
            </a:br>
            <a:r>
              <a:rPr lang="de-CH" altLang="de-DE" sz="4800" dirty="0">
                <a:solidFill>
                  <a:schemeClr val="tx2">
                    <a:lumMod val="25000"/>
                  </a:schemeClr>
                </a:solidFill>
                <a:effectLst/>
                <a:latin typeface="Univers LT Std 47 Cn Lt" pitchFamily="34" charset="0"/>
              </a:rPr>
              <a:t>wird er sich nach meinem Wort richten.“</a:t>
            </a:r>
            <a:endParaRPr lang="de-DE" altLang="de-DE" sz="48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233017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14,23</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260648"/>
            <a:ext cx="11233248" cy="1569660"/>
          </a:xfrm>
        </p:spPr>
        <p:txBody>
          <a:bodyPr wrap="square">
            <a:spAutoFit/>
          </a:bodyPr>
          <a:lstStyle/>
          <a:p>
            <a:pPr algn="l"/>
            <a:r>
              <a:rPr lang="de-CH" altLang="de-DE" sz="4800" dirty="0">
                <a:solidFill>
                  <a:schemeClr val="tx2">
                    <a:lumMod val="25000"/>
                  </a:schemeClr>
                </a:solidFill>
                <a:effectLst/>
                <a:latin typeface="Univers LT Std 47 Cn Lt" pitchFamily="34" charset="0"/>
              </a:rPr>
              <a:t>„Mein Vater wird ihn lieben, und wir werden zu ihm kommen und bei ihm wohnen.“</a:t>
            </a:r>
            <a:endParaRPr lang="de-DE" altLang="de-DE" sz="48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87948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7,38</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88640"/>
            <a:ext cx="11233248" cy="2308324"/>
          </a:xfrm>
        </p:spPr>
        <p:txBody>
          <a:bodyPr wrap="square">
            <a:spAutoFit/>
          </a:bodyPr>
          <a:lstStyle/>
          <a:p>
            <a:pPr algn="l"/>
            <a:r>
              <a:rPr lang="de-CH" altLang="de-DE" sz="4800" dirty="0">
                <a:solidFill>
                  <a:schemeClr val="tx2">
                    <a:lumMod val="25000"/>
                  </a:schemeClr>
                </a:solidFill>
                <a:effectLst/>
                <a:latin typeface="Univers LT Std 47 Cn Lt" pitchFamily="34" charset="0"/>
              </a:rPr>
              <a:t>„Wenn jemand an mich glaubt, werden aus seinem Inneren, wie es in der Schrift heisst, Ströme von lebendigem Wasser fliessen.“</a:t>
            </a:r>
            <a:endParaRPr lang="de-DE" altLang="de-DE" sz="48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3074430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7,39</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44624"/>
            <a:ext cx="11233248" cy="3477875"/>
          </a:xfrm>
        </p:spPr>
        <p:txBody>
          <a:bodyPr wrap="square">
            <a:spAutoFit/>
          </a:bodyPr>
          <a:lstStyle/>
          <a:p>
            <a:pPr algn="l"/>
            <a:r>
              <a:rPr lang="de-CH" altLang="de-DE" sz="4400" dirty="0">
                <a:solidFill>
                  <a:schemeClr val="tx2">
                    <a:lumMod val="25000"/>
                  </a:schemeClr>
                </a:solidFill>
                <a:effectLst/>
                <a:latin typeface="Univers LT Std 47 Cn Lt" pitchFamily="34" charset="0"/>
              </a:rPr>
              <a:t>„Jesus sagte das im Hinblick auf den Heiligen Geist, den die empfangen sollten, die an Jesus glaubten. Der Geist war zu jenem Zeitpunkt noch nicht gekommen, weil Jesus noch nicht in seiner Herrlichkeit offenbart worden war.“</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038290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Römer-Brief 8,15</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1233248" cy="3477875"/>
          </a:xfrm>
        </p:spPr>
        <p:txBody>
          <a:bodyPr wrap="square">
            <a:spAutoFit/>
          </a:bodyPr>
          <a:lstStyle/>
          <a:p>
            <a:pPr algn="l"/>
            <a:r>
              <a:rPr lang="de-CH" altLang="de-DE" sz="4400" dirty="0">
                <a:solidFill>
                  <a:schemeClr val="tx2">
                    <a:lumMod val="25000"/>
                  </a:schemeClr>
                </a:solidFill>
                <a:effectLst/>
                <a:latin typeface="Univers LT Std 47 Cn Lt" pitchFamily="34" charset="0"/>
              </a:rPr>
              <a:t>„Der Geist, den ihr empfangen habt, macht euch nicht zu Sklaven, sodass ihr von neuem in Angst und Furcht leben müsstet; er hat euch zu Söhnen und Töchtern gemacht, und durch ihn rufen wir,</a:t>
            </a:r>
            <a:br>
              <a:rPr lang="de-CH" altLang="de-DE" sz="4400" dirty="0">
                <a:solidFill>
                  <a:schemeClr val="tx2">
                    <a:lumMod val="25000"/>
                  </a:schemeClr>
                </a:solidFill>
                <a:effectLst/>
                <a:latin typeface="Univers LT Std 47 Cn Lt" pitchFamily="34" charset="0"/>
              </a:rPr>
            </a:br>
            <a:r>
              <a:rPr lang="de-CH" altLang="de-DE" sz="4400" dirty="0">
                <a:solidFill>
                  <a:schemeClr val="tx2">
                    <a:lumMod val="25000"/>
                  </a:schemeClr>
                </a:solidFill>
                <a:effectLst/>
                <a:latin typeface="Univers LT Std 47 Cn Lt" pitchFamily="34" charset="0"/>
              </a:rPr>
              <a:t>wenn wir beten: ‘Abba, Vater!’“</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069778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14,20</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88640"/>
            <a:ext cx="11233248" cy="2308324"/>
          </a:xfrm>
        </p:spPr>
        <p:txBody>
          <a:bodyPr wrap="square">
            <a:spAutoFit/>
          </a:bodyPr>
          <a:lstStyle/>
          <a:p>
            <a:pPr algn="l"/>
            <a:r>
              <a:rPr lang="de-CH" altLang="de-DE" sz="4800" dirty="0">
                <a:solidFill>
                  <a:schemeClr val="tx2">
                    <a:lumMod val="25000"/>
                  </a:schemeClr>
                </a:solidFill>
                <a:effectLst/>
                <a:latin typeface="Univers LT Std 47 Cn Lt" pitchFamily="34" charset="0"/>
              </a:rPr>
              <a:t>„An jenem Tag werdet ihr erkennen, dass ich in meinem Vater bin und dass ihr in mir seid und ich in euch bin.“</a:t>
            </a:r>
            <a:endParaRPr lang="de-DE" altLang="de-DE" sz="48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4254718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332656"/>
            <a:ext cx="8136904" cy="1569660"/>
          </a:xfrm>
        </p:spPr>
        <p:txBody>
          <a:bodyPr wrap="square">
            <a:spAutoFit/>
          </a:bodyPr>
          <a:lstStyle/>
          <a:p>
            <a:pPr algn="l"/>
            <a:r>
              <a:rPr lang="de-DE" altLang="de-DE" sz="9600" dirty="0">
                <a:solidFill>
                  <a:schemeClr val="tx2">
                    <a:lumMod val="25000"/>
                  </a:schemeClr>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14,25-26</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1233248" cy="3477875"/>
          </a:xfrm>
        </p:spPr>
        <p:txBody>
          <a:bodyPr wrap="square">
            <a:spAutoFit/>
          </a:bodyPr>
          <a:lstStyle/>
          <a:p>
            <a:pPr algn="l"/>
            <a:r>
              <a:rPr lang="de-CH" altLang="de-DE" sz="4400" dirty="0">
                <a:solidFill>
                  <a:schemeClr val="tx2">
                    <a:lumMod val="25000"/>
                  </a:schemeClr>
                </a:solidFill>
                <a:effectLst/>
                <a:latin typeface="Univers LT Std 47 Cn Lt" pitchFamily="34" charset="0"/>
              </a:rPr>
              <a:t>„Diese Dinge sage ich euch, solange ich noch bei euch bin. Der Helfer, der Heilige Geist, den der Vater in meinem Namen senden wird, wird euch alles Weitere lehren und euch an alles erinnern, was ich euch gesagt habe.“</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406047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Apostelgeschichte 2,38</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0"/>
            <a:ext cx="10009112" cy="3785652"/>
          </a:xfrm>
        </p:spPr>
        <p:txBody>
          <a:bodyPr wrap="square">
            <a:spAutoFit/>
          </a:bodyPr>
          <a:lstStyle/>
          <a:p>
            <a:pPr algn="l"/>
            <a:r>
              <a:rPr lang="de-CH" altLang="de-DE" sz="4800" dirty="0">
                <a:solidFill>
                  <a:schemeClr val="tx2">
                    <a:lumMod val="25000"/>
                  </a:schemeClr>
                </a:solidFill>
                <a:effectLst/>
                <a:latin typeface="Univers LT Std 47 Cn Lt" pitchFamily="34" charset="0"/>
              </a:rPr>
              <a:t>„Kehrt um und jeder von euch lasse sich auf den Namen von Jesus Christus taufen! Dann wird Gott euch eure Sünden vergeben, und ihr werdet seine Gabe,</a:t>
            </a:r>
            <a:br>
              <a:rPr lang="de-CH" altLang="de-DE" sz="4800" dirty="0">
                <a:solidFill>
                  <a:schemeClr val="tx2">
                    <a:lumMod val="25000"/>
                  </a:schemeClr>
                </a:solidFill>
                <a:effectLst/>
                <a:latin typeface="Univers LT Std 47 Cn Lt" pitchFamily="34" charset="0"/>
              </a:rPr>
            </a:br>
            <a:r>
              <a:rPr lang="de-CH" altLang="de-DE" sz="4800" dirty="0">
                <a:solidFill>
                  <a:schemeClr val="tx2">
                    <a:lumMod val="25000"/>
                  </a:schemeClr>
                </a:solidFill>
                <a:effectLst/>
                <a:latin typeface="Univers LT Std 47 Cn Lt" pitchFamily="34" charset="0"/>
              </a:rPr>
              <a:t>den Heiligen Geist, bekommen“.</a:t>
            </a:r>
            <a:endParaRPr lang="de-DE" altLang="de-DE" sz="48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538386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Galater-Brief 3,2</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1233248" cy="2800767"/>
          </a:xfrm>
        </p:spPr>
        <p:txBody>
          <a:bodyPr wrap="square">
            <a:spAutoFit/>
          </a:bodyPr>
          <a:lstStyle/>
          <a:p>
            <a:pPr algn="l"/>
            <a:r>
              <a:rPr lang="de-CH" altLang="de-DE" sz="4400" dirty="0">
                <a:solidFill>
                  <a:schemeClr val="tx2">
                    <a:lumMod val="25000"/>
                  </a:schemeClr>
                </a:solidFill>
                <a:effectLst/>
                <a:latin typeface="Univers LT Std 47 Cn Lt" pitchFamily="34" charset="0"/>
              </a:rPr>
              <a:t>„Habt ihr den Geist Gottes bekommen, weil ihr die Vorschriften des Gesetzes befolgt habt, oder habt ihr ihn bekommen, weil ihr die Botschaft, die euch verkündet wurde, im Glauben angenommen habt?“</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425514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descr="Ein Bild, das Screenshot enthält.&#10;&#10;Automatisch generierte Beschreibung">
            <a:extLst>
              <a:ext uri="{FF2B5EF4-FFF2-40B4-BE49-F238E27FC236}">
                <a16:creationId xmlns:a16="http://schemas.microsoft.com/office/drawing/2014/main" xmlns="" id="{D5C2AA27-E76B-48E9-BB98-A83A04385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88640"/>
            <a:ext cx="6336704" cy="4856715"/>
          </a:xfrm>
          <a:prstGeom prst="rect">
            <a:avLst/>
          </a:prstGeom>
        </p:spPr>
      </p:pic>
    </p:spTree>
    <p:extLst>
      <p:ext uri="{BB962C8B-B14F-4D97-AF65-F5344CB8AC3E}">
        <p14:creationId xmlns:p14="http://schemas.microsoft.com/office/powerpoint/2010/main" val="84107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16632"/>
            <a:ext cx="11665296" cy="2308324"/>
          </a:xfrm>
        </p:spPr>
        <p:txBody>
          <a:bodyPr wrap="square">
            <a:spAutoFit/>
          </a:bodyPr>
          <a:lstStyle/>
          <a:p>
            <a:pPr algn="l"/>
            <a:r>
              <a:rPr lang="de-CH" altLang="de-DE" sz="7200" dirty="0">
                <a:solidFill>
                  <a:schemeClr val="tx2">
                    <a:lumMod val="25000"/>
                  </a:schemeClr>
                </a:solidFill>
                <a:effectLst/>
                <a:latin typeface="Univers LT Std 47 Cn Lt" pitchFamily="34" charset="0"/>
              </a:rPr>
              <a:t>Der Heilige Geist</a:t>
            </a:r>
            <a:br>
              <a:rPr lang="de-CH" altLang="de-DE" sz="7200" dirty="0">
                <a:solidFill>
                  <a:schemeClr val="tx2">
                    <a:lumMod val="25000"/>
                  </a:schemeClr>
                </a:solidFill>
                <a:effectLst/>
                <a:latin typeface="Univers LT Std 47 Cn Lt" pitchFamily="34" charset="0"/>
              </a:rPr>
            </a:br>
            <a:r>
              <a:rPr lang="de-CH" altLang="de-DE" sz="7200" dirty="0">
                <a:solidFill>
                  <a:schemeClr val="tx2">
                    <a:lumMod val="25000"/>
                  </a:schemeClr>
                </a:solidFill>
                <a:effectLst/>
                <a:latin typeface="Univers LT Std 47 Cn Lt" pitchFamily="34" charset="0"/>
              </a:rPr>
              <a:t>will in mir leben</a:t>
            </a:r>
            <a:endParaRPr lang="de-DE" altLang="de-DE" sz="7200" dirty="0">
              <a:solidFill>
                <a:schemeClr val="tx2">
                  <a:lumMod val="25000"/>
                </a:schemeClr>
              </a:solidFill>
              <a:effectLst/>
              <a:latin typeface="Univers LT Std 47 Cn Lt" pitchFamily="34" charset="0"/>
            </a:endParaRPr>
          </a:p>
        </p:txBody>
      </p:sp>
      <p:sp>
        <p:nvSpPr>
          <p:cNvPr id="4" name="Rectangle 3">
            <a:extLst>
              <a:ext uri="{FF2B5EF4-FFF2-40B4-BE49-F238E27FC236}">
                <a16:creationId xmlns:a16="http://schemas.microsoft.com/office/drawing/2014/main" xmlns="" id="{211C2E29-58E4-41AF-9002-8C38C1AF365A}"/>
              </a:ext>
            </a:extLst>
          </p:cNvPr>
          <p:cNvSpPr txBox="1">
            <a:spLocks noChangeArrowheads="1"/>
          </p:cNvSpPr>
          <p:nvPr/>
        </p:nvSpPr>
        <p:spPr bwMode="auto">
          <a:xfrm>
            <a:off x="0" y="5373216"/>
            <a:ext cx="6641697"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solidFill>
                  <a:schemeClr val="tx2">
                    <a:lumMod val="25000"/>
                  </a:schemeClr>
                </a:solidFill>
                <a:effectLst/>
                <a:latin typeface="Univers LT Std 47 Cn Lt" pitchFamily="34" charset="0"/>
              </a:rPr>
              <a:t>Serie: </a:t>
            </a:r>
            <a:r>
              <a:rPr lang="de-CH" altLang="de-DE" sz="2800" kern="0" dirty="0">
                <a:solidFill>
                  <a:schemeClr val="tx2">
                    <a:lumMod val="25000"/>
                  </a:schemeClr>
                </a:solidFill>
                <a:effectLst/>
                <a:latin typeface="Univers LT Std 47 Cn Lt" pitchFamily="34" charset="0"/>
              </a:rPr>
              <a:t>Jesus spricht über den Heiligen Geist  (1/3)</a:t>
            </a:r>
          </a:p>
          <a:p>
            <a:pPr algn="r"/>
            <a:r>
              <a:rPr lang="de-CH" altLang="de-DE" sz="2800" kern="0" dirty="0">
                <a:solidFill>
                  <a:schemeClr val="tx2">
                    <a:lumMod val="25000"/>
                  </a:schemeClr>
                </a:solidFill>
                <a:effectLst/>
                <a:latin typeface="Univers LT Std 47 Cn Lt" pitchFamily="34" charset="0"/>
              </a:rPr>
              <a:t>Johannes-Evangelium 14,15-26</a:t>
            </a:r>
          </a:p>
        </p:txBody>
      </p:sp>
    </p:spTree>
    <p:extLst>
      <p:ext uri="{BB962C8B-B14F-4D97-AF65-F5344CB8AC3E}">
        <p14:creationId xmlns:p14="http://schemas.microsoft.com/office/powerpoint/2010/main" val="337809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14,15-16</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1233248" cy="2800767"/>
          </a:xfrm>
        </p:spPr>
        <p:txBody>
          <a:bodyPr wrap="square">
            <a:spAutoFit/>
          </a:bodyPr>
          <a:lstStyle/>
          <a:p>
            <a:pPr algn="l"/>
            <a:r>
              <a:rPr lang="de-CH" altLang="de-DE" sz="4400" dirty="0">
                <a:solidFill>
                  <a:schemeClr val="tx2">
                    <a:lumMod val="25000"/>
                  </a:schemeClr>
                </a:solidFill>
                <a:effectLst/>
                <a:latin typeface="Univers LT Std 47 Cn Lt" pitchFamily="34" charset="0"/>
              </a:rPr>
              <a:t>„Wenn ihr mich liebt, werdet ihr meine Gebote halten. Und der Vater wird euch an meiner Stelle einen anderen Helfer geben, der für immer bei euch sein wird; ich werde ihn darum bitten.“</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421646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14,17-18</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1233248" cy="4154984"/>
          </a:xfrm>
        </p:spPr>
        <p:txBody>
          <a:bodyPr wrap="square">
            <a:spAutoFit/>
          </a:bodyPr>
          <a:lstStyle/>
          <a:p>
            <a:pPr algn="l"/>
            <a:r>
              <a:rPr lang="de-CH" altLang="de-DE" sz="4400" dirty="0">
                <a:solidFill>
                  <a:schemeClr val="tx2">
                    <a:lumMod val="25000"/>
                  </a:schemeClr>
                </a:solidFill>
                <a:effectLst/>
                <a:latin typeface="Univers LT Std 47 Cn Lt" pitchFamily="34" charset="0"/>
              </a:rPr>
              <a:t>„Er wird euch den Geist der Wahrheit geben, den die Welt nicht bekommen kann, weil sie ihn nicht sieht und nicht kennt. Aber ihr kennt ihn, denn er bleibt bei euch und wird in euch sein. Ich werde euch nicht als hilflose Waisen zurücklassen;</a:t>
            </a:r>
            <a:br>
              <a:rPr lang="de-CH" altLang="de-DE" sz="4400" dirty="0">
                <a:solidFill>
                  <a:schemeClr val="tx2">
                    <a:lumMod val="25000"/>
                  </a:schemeClr>
                </a:solidFill>
                <a:effectLst/>
                <a:latin typeface="Univers LT Std 47 Cn Lt" pitchFamily="34" charset="0"/>
              </a:rPr>
            </a:br>
            <a:r>
              <a:rPr lang="de-CH" altLang="de-DE" sz="4400" dirty="0">
                <a:solidFill>
                  <a:schemeClr val="tx2">
                    <a:lumMod val="25000"/>
                  </a:schemeClr>
                </a:solidFill>
                <a:effectLst/>
                <a:latin typeface="Univers LT Std 47 Cn Lt" pitchFamily="34" charset="0"/>
              </a:rPr>
              <a:t>ich komme zu euch.“</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343010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14,21</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47328" y="116632"/>
            <a:ext cx="11233248" cy="2800767"/>
          </a:xfrm>
        </p:spPr>
        <p:txBody>
          <a:bodyPr wrap="square">
            <a:spAutoFit/>
          </a:bodyPr>
          <a:lstStyle/>
          <a:p>
            <a:pPr algn="l"/>
            <a:r>
              <a:rPr lang="de-CH" altLang="de-DE" sz="4400" dirty="0">
                <a:solidFill>
                  <a:schemeClr val="tx2">
                    <a:lumMod val="25000"/>
                  </a:schemeClr>
                </a:solidFill>
                <a:effectLst/>
                <a:latin typeface="Univers LT Std 47 Cn Lt" pitchFamily="34" charset="0"/>
              </a:rPr>
              <a:t>„Wer sich an meine Gebote hält und sie befolgt, der liebt mich wirklich. Und wer mich liebt, den wird mein Vater lieben; und auch ich werde ihn lieben und mich ihm zu erkennen geben.“</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784033821"/>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1054</Words>
  <Application>Microsoft Office PowerPoint</Application>
  <PresentationFormat>Benutzerdefiniert</PresentationFormat>
  <Paragraphs>117</Paragraphs>
  <Slides>40</Slides>
  <Notes>40</Notes>
  <HiddenSlides>0</HiddenSlides>
  <MMClips>0</MMClips>
  <ScaleCrop>false</ScaleCrop>
  <HeadingPairs>
    <vt:vector size="4" baseType="variant">
      <vt:variant>
        <vt:lpstr>Design</vt:lpstr>
      </vt:variant>
      <vt:variant>
        <vt:i4>1</vt:i4>
      </vt:variant>
      <vt:variant>
        <vt:lpstr>Folientitel</vt:lpstr>
      </vt:variant>
      <vt:variant>
        <vt:i4>40</vt:i4>
      </vt:variant>
    </vt:vector>
  </HeadingPairs>
  <TitlesOfParts>
    <vt:vector size="41" baseType="lpstr">
      <vt:lpstr>Designvorlage 'Berggipfel'</vt:lpstr>
      <vt:lpstr>Der Heilige Geist will in mir leben</vt:lpstr>
      <vt:lpstr>„Ich habe euch mit Wasser getauft, er aber wird euch mit dem Heiligen Geist taufen.“</vt:lpstr>
      <vt:lpstr>„Jesus selbst taufte übrigens nicht; das taten seine Jünger.“</vt:lpstr>
      <vt:lpstr>„Kehrt um und jeder von euch lasse sich auf den Namen von Jesus Christus taufen! Dann wird Gott euch eure Sünden vergeben, und ihr werdet seine Gabe, den Heiligen Geist, bekommen“.</vt:lpstr>
      <vt:lpstr>PowerPoint-Präsentation</vt:lpstr>
      <vt:lpstr>Der Heilige Geist will in mir leben</vt:lpstr>
      <vt:lpstr>„Wenn ihr mich liebt, werdet ihr meine Gebote halten. Und der Vater wird euch an meiner Stelle einen anderen Helfer geben, der für immer bei euch sein wird; ich werde ihn darum bitten.“</vt:lpstr>
      <vt:lpstr>„Er wird euch den Geist der Wahrheit geben, den die Welt nicht bekommen kann, weil sie ihn nicht sieht und nicht kennt. Aber ihr kennt ihn, denn er bleibt bei euch und wird in euch sein. Ich werde euch nicht als hilflose Waisen zurücklassen; ich komme zu euch.“</vt:lpstr>
      <vt:lpstr>„Wer sich an meine Gebote hält und sie befolgt, der liebt mich wirklich. Und wer mich liebt, den wird mein Vater lieben; und auch ich werde ihn lieben und mich ihm zu erkennen geben.“</vt:lpstr>
      <vt:lpstr>Da fragte ihn Judas (der andere Judas, nicht Judas Iskariot): »Herr, wie kommt es denn, dass du dich nur uns zu erkennen geben willst und nicht der Welt?«</vt:lpstr>
      <vt:lpstr>Jesus gab ihm zur Antwort: „Wenn jemand mich liebt, wird er sich nach meinem Wort richten. Mein Vater wird ihn lieben, und wir werden zu ihm kommen und bei ihm wohnen. Wer mich nicht liebt, richtet sich nicht nach meinen Worten. Und was ich euch sage, ist nicht mein Wort; ihr hört das Wort des Vaters, der mich gesandt hat.“</vt:lpstr>
      <vt:lpstr>„Diese Dinge sage ich euch, solange ich noch bei euch bin. Der Helfer, der Heilige Geist, den der Vater in meinem Namen senden wird, wird euch alles Weitere lehren und euch an alles erinnern, was ich euch gesagt habe.“</vt:lpstr>
      <vt:lpstr>I. Jesus lässt mich nicht allein</vt:lpstr>
      <vt:lpstr>„Ich nenne euch Freunde und nicht mehr Diener. Denn ein Diener weiss nicht, was sein Herr tut; ich aber habe euch alles mitgeteilt, was ich von meinem Vater gehört habe.“</vt:lpstr>
      <vt:lpstr>„Ich werde euch nicht als hilflose Waisen zurücklassen; ich komme zu euch.“</vt:lpstr>
      <vt:lpstr>„Ich komme zu euch.“</vt:lpstr>
      <vt:lpstr>„Wenn ihr mich liebt, werdet ihr meine Gebote halten.“ </vt:lpstr>
      <vt:lpstr>„Ja, Herr, du weisst, dass ich dich lieb habe.“</vt:lpstr>
      <vt:lpstr>„Der Vater wird euch an meiner Stelle einen anderen Helfer geben, der für immer bei euch sein wird; ich werde ihn darum bitten.“</vt:lpstr>
      <vt:lpstr>„Glaubt mir: Es ist gut für euch, dass ich weggehe. Denn wenn ich nicht von euch wegginge, käme der Helfer nicht zu euch; wenn ich aber gehe, werde ich ihn zu euch senden.“</vt:lpstr>
      <vt:lpstr>„Er wird euch den Geist der Wahrheit geben, den die Welt nicht bekommen kann, weil sie ihn nicht sieht und nicht kennt.“</vt:lpstr>
      <vt:lpstr>„Ihr kennt ihn, denn er bleibt bei euch und wird in euch sein.“</vt:lpstr>
      <vt:lpstr>„Nur noch kurze Zeit, dann sieht die Welt mich nicht mehr.“</vt:lpstr>
      <vt:lpstr>„Ihr aber werdet mich sehen, und weil ich lebe, werdet auch ihr leben.“</vt:lpstr>
      <vt:lpstr>„Später zeigte sich Jesus mehr als fünfhundert von seinen Nachfolgern auf einmal.“</vt:lpstr>
      <vt:lpstr>„Weil ich lebe, werdet auch ihr leben.“</vt:lpstr>
      <vt:lpstr>„Christus ist der Erste, den Gott auferweckt hat, und seine Auferstehung gibt uns die Gewähr, dass auch die, die im Glauben an ihn gestorben sind, auferstehen werden.“</vt:lpstr>
      <vt:lpstr>„Wer sich an meine Gebote hält und sie befolgt, der liebt mich wirklich. Und wer mich liebt, den wird mein Vater lieben; und auch ich werde ihn lieben und mich ihm zu erkennen geben.“</vt:lpstr>
      <vt:lpstr>II. Gott wohnt in mir!</vt:lpstr>
      <vt:lpstr>„Die Menschen werden den Menschensohn mit grosser Macht und Herrlichkeit auf einer Wolke kommen sehen.“</vt:lpstr>
      <vt:lpstr>„Herr, wie kommt es denn, dass du dich nur uns zu erkennen geben willst und nicht der Welt?“</vt:lpstr>
      <vt:lpstr>„Wenn jemand mich liebt, wird er sich nach meinem Wort richten.“</vt:lpstr>
      <vt:lpstr>„Mein Vater wird ihn lieben, und wir werden zu ihm kommen und bei ihm wohnen.“</vt:lpstr>
      <vt:lpstr>„Wenn jemand an mich glaubt, werden aus seinem Inneren, wie es in der Schrift heisst, Ströme von lebendigem Wasser fliessen.“</vt:lpstr>
      <vt:lpstr>„Jesus sagte das im Hinblick auf den Heiligen Geist, den die empfangen sollten, die an Jesus glaubten. Der Geist war zu jenem Zeitpunkt noch nicht gekommen, weil Jesus noch nicht in seiner Herrlichkeit offenbart worden war.“</vt:lpstr>
      <vt:lpstr>„Der Geist, den ihr empfangen habt, macht euch nicht zu Sklaven, sodass ihr von neuem in Angst und Furcht leben müsstet; er hat euch zu Söhnen und Töchtern gemacht, und durch ihn rufen wir, wenn wir beten: ‘Abba, Vater!’“</vt:lpstr>
      <vt:lpstr>„An jenem Tag werdet ihr erkennen, dass ich in meinem Vater bin und dass ihr in mir seid und ich in euch bin.“</vt:lpstr>
      <vt:lpstr>Schlussgedanke</vt:lpstr>
      <vt:lpstr>„Diese Dinge sage ich euch, solange ich noch bei euch bin. Der Helfer, der Heilige Geist, den der Vater in meinem Namen senden wird, wird euch alles Weitere lehren und euch an alles erinnern, was ich euch gesagt habe.“</vt:lpstr>
      <vt:lpstr>„Habt ihr den Geist Gottes bekommen, weil ihr die Vorschriften des Gesetzes befolgt habt, oder habt ihr ihn bekommen, weil ihr die Botschaft, die euch verkündet wurde, im Glauben angenommen habt?“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spricht über den heiligen Geist - Teil 1/3 - Der Heilige Geist will in mir leben - Folien</dc:title>
  <dc:creator>Jürg Birnstiel</dc:creator>
  <cp:lastModifiedBy>Me</cp:lastModifiedBy>
  <cp:revision>887</cp:revision>
  <dcterms:created xsi:type="dcterms:W3CDTF">2013-11-12T15:20:47Z</dcterms:created>
  <dcterms:modified xsi:type="dcterms:W3CDTF">2020-04-05T17:20:38Z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