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35"/>
  </p:notesMasterIdLst>
  <p:sldIdLst>
    <p:sldId id="256" r:id="rId3"/>
    <p:sldId id="1112" r:id="rId4"/>
    <p:sldId id="1113" r:id="rId5"/>
    <p:sldId id="1114" r:id="rId6"/>
    <p:sldId id="1048" r:id="rId7"/>
    <p:sldId id="1115" r:id="rId8"/>
    <p:sldId id="1116" r:id="rId9"/>
    <p:sldId id="1117" r:id="rId10"/>
    <p:sldId id="1118" r:id="rId11"/>
    <p:sldId id="1119" r:id="rId12"/>
    <p:sldId id="1120" r:id="rId13"/>
    <p:sldId id="1121" r:id="rId14"/>
    <p:sldId id="430" r:id="rId15"/>
    <p:sldId id="1122" r:id="rId16"/>
    <p:sldId id="1123" r:id="rId17"/>
    <p:sldId id="1124" r:id="rId18"/>
    <p:sldId id="1125" r:id="rId19"/>
    <p:sldId id="1037" r:id="rId20"/>
    <p:sldId id="1126" r:id="rId21"/>
    <p:sldId id="1127" r:id="rId22"/>
    <p:sldId id="1061" r:id="rId23"/>
    <p:sldId id="1128" r:id="rId24"/>
    <p:sldId id="1071" r:id="rId25"/>
    <p:sldId id="1065" r:id="rId26"/>
    <p:sldId id="1129" r:id="rId27"/>
    <p:sldId id="1130" r:id="rId28"/>
    <p:sldId id="1101" r:id="rId29"/>
    <p:sldId id="1102" r:id="rId30"/>
    <p:sldId id="263" r:id="rId31"/>
    <p:sldId id="1131" r:id="rId32"/>
    <p:sldId id="1132" r:id="rId33"/>
    <p:sldId id="325" r:id="rId34"/>
  </p:sldIdLst>
  <p:sldSz cx="9144000" cy="6858000" type="screen4x3"/>
  <p:notesSz cx="6858000" cy="9144000"/>
  <p:defaultTextStyle>
    <a:defPPr>
      <a:defRPr lang="de-CH"/>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66"/>
    <a:srgbClr val="CC0000"/>
    <a:srgbClr val="FFFF00"/>
    <a:srgbClr val="FFCC00"/>
    <a:srgbClr val="000000"/>
    <a:srgbClr val="A50021"/>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4" autoAdjust="0"/>
    <p:restoredTop sz="90221" autoAdjust="0"/>
  </p:normalViewPr>
  <p:slideViewPr>
    <p:cSldViewPr>
      <p:cViewPr>
        <p:scale>
          <a:sx n="126" d="100"/>
          <a:sy n="126" d="100"/>
        </p:scale>
        <p:origin x="-120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6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416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416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6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16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416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4958D01-972E-4402-9164-DD11B4DE034A}" type="slidenum">
              <a:rPr lang="de-DE"/>
              <a:pPr/>
              <a:t>‹Nr.›</a:t>
            </a:fld>
            <a:endParaRPr lang="de-DE"/>
          </a:p>
        </p:txBody>
      </p:sp>
    </p:spTree>
    <p:extLst>
      <p:ext uri="{BB962C8B-B14F-4D97-AF65-F5344CB8AC3E}">
        <p14:creationId xmlns:p14="http://schemas.microsoft.com/office/powerpoint/2010/main" val="34745759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2133600"/>
            <a:ext cx="6705600" cy="1905000"/>
          </a:xfrm>
        </p:spPr>
        <p:txBody>
          <a:bodyPr/>
          <a:lstStyle>
            <a:lvl1pPr>
              <a:defRPr sz="4400"/>
            </a:lvl1pPr>
          </a:lstStyle>
          <a:p>
            <a:r>
              <a:rPr lang="de-CH"/>
              <a:t>Titelmasterformat durch Klicken bearbeiten</a:t>
            </a:r>
          </a:p>
        </p:txBody>
      </p:sp>
      <p:sp>
        <p:nvSpPr>
          <p:cNvPr id="3075" name="Rectangle 3"/>
          <p:cNvSpPr>
            <a:spLocks noGrp="1" noChangeArrowheads="1"/>
          </p:cNvSpPr>
          <p:nvPr>
            <p:ph type="subTitle" idx="1"/>
          </p:nvPr>
        </p:nvSpPr>
        <p:spPr>
          <a:xfrm>
            <a:off x="1143000" y="4419600"/>
            <a:ext cx="6858000" cy="1601788"/>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r>
              <a:rPr lang="de-CH"/>
              <a:t>Formatvorlage des Untertitelmasters durch Klicken bearbeiten</a:t>
            </a:r>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endParaRPr lang="de-CH"/>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de-CH"/>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25F393E1-9487-40D9-9C76-FDBAC8790A90}" type="slidenum">
              <a:rPr lang="de-CH"/>
              <a:pPr/>
              <a:t>‹Nr.›</a:t>
            </a:fld>
            <a:endParaRPr lang="de-CH"/>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83119B74-C38A-4131-9B94-4B0FE25040F2}" type="slidenum">
              <a:rPr lang="de-CH"/>
              <a:pPr/>
              <a:t>‹Nr.›</a:t>
            </a:fld>
            <a:endParaRPr lang="de-CH"/>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C7C8A486-E23A-455A-A7E6-DB79AC8C944D}" type="slidenum">
              <a:rPr lang="de-CH"/>
              <a:pPr/>
              <a:t>‹Nr.›</a:t>
            </a:fld>
            <a:endParaRPr lang="de-CH"/>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77538" name="Rectangle 2"/>
          <p:cNvSpPr>
            <a:spLocks noGrp="1" noChangeArrowheads="1"/>
          </p:cNvSpPr>
          <p:nvPr>
            <p:ph type="ctrTitle"/>
          </p:nvPr>
        </p:nvSpPr>
        <p:spPr>
          <a:xfrm>
            <a:off x="1219200" y="2133600"/>
            <a:ext cx="6705600" cy="1905000"/>
          </a:xfrm>
        </p:spPr>
        <p:txBody>
          <a:bodyPr/>
          <a:lstStyle>
            <a:lvl1pPr algn="ctr">
              <a:defRPr sz="4400"/>
            </a:lvl1pPr>
          </a:lstStyle>
          <a:p>
            <a:r>
              <a:rPr lang="de-CH"/>
              <a:t>Titelmasterformat durch Klicken bearbeiten</a:t>
            </a:r>
          </a:p>
        </p:txBody>
      </p:sp>
      <p:sp>
        <p:nvSpPr>
          <p:cNvPr id="577539" name="Rectangle 3"/>
          <p:cNvSpPr>
            <a:spLocks noGrp="1" noChangeArrowheads="1"/>
          </p:cNvSpPr>
          <p:nvPr>
            <p:ph type="subTitle" idx="1"/>
          </p:nvPr>
        </p:nvSpPr>
        <p:spPr>
          <a:xfrm>
            <a:off x="1143000" y="4419600"/>
            <a:ext cx="6858000" cy="685800"/>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r>
              <a:rPr lang="de-CH"/>
              <a:t>Formatvorlage des Untertitelmasters durch Klicken bearbeiten</a:t>
            </a:r>
          </a:p>
        </p:txBody>
      </p:sp>
      <p:sp>
        <p:nvSpPr>
          <p:cNvPr id="577540" name="Rectangle 4"/>
          <p:cNvSpPr>
            <a:spLocks noGrp="1" noChangeArrowheads="1"/>
          </p:cNvSpPr>
          <p:nvPr>
            <p:ph type="dt" sz="half" idx="2"/>
          </p:nvPr>
        </p:nvSpPr>
        <p:spPr>
          <a:xfrm>
            <a:off x="228600" y="6248400"/>
            <a:ext cx="1905000" cy="457200"/>
          </a:xfrm>
          <a:effectLst>
            <a:outerShdw dist="35921" dir="2700000" algn="ctr" rotWithShape="0">
              <a:srgbClr val="000000"/>
            </a:outerShdw>
          </a:effectLst>
        </p:spPr>
        <p:txBody>
          <a:bodyPr/>
          <a:lstStyle>
            <a:lvl1pPr>
              <a:defRPr>
                <a:solidFill>
                  <a:srgbClr val="FFFFFF"/>
                </a:solidFill>
                <a:latin typeface="+mj-lt"/>
              </a:defRPr>
            </a:lvl1pPr>
          </a:lstStyle>
          <a:p>
            <a:endParaRPr lang="de-CH"/>
          </a:p>
        </p:txBody>
      </p:sp>
      <p:sp>
        <p:nvSpPr>
          <p:cNvPr id="577541" name="Rectangle 5"/>
          <p:cNvSpPr>
            <a:spLocks noGrp="1" noChangeArrowheads="1"/>
          </p:cNvSpPr>
          <p:nvPr>
            <p:ph type="ftr" sz="quarter" idx="3"/>
          </p:nvPr>
        </p:nvSpPr>
        <p:spPr>
          <a:xfrm>
            <a:off x="2362200" y="6248400"/>
            <a:ext cx="4343400" cy="457200"/>
          </a:xfrm>
          <a:effectLst>
            <a:outerShdw dist="35921" dir="2700000" algn="ctr" rotWithShape="0">
              <a:srgbClr val="000000"/>
            </a:outerShdw>
          </a:effectLst>
        </p:spPr>
        <p:txBody>
          <a:bodyPr/>
          <a:lstStyle>
            <a:lvl1pPr>
              <a:defRPr>
                <a:solidFill>
                  <a:srgbClr val="FFFFFF"/>
                </a:solidFill>
              </a:defRPr>
            </a:lvl1pPr>
          </a:lstStyle>
          <a:p>
            <a:endParaRPr lang="de-CH"/>
          </a:p>
        </p:txBody>
      </p:sp>
      <p:sp>
        <p:nvSpPr>
          <p:cNvPr id="577542" name="Rectangle 6"/>
          <p:cNvSpPr>
            <a:spLocks noGrp="1" noChangeArrowheads="1"/>
          </p:cNvSpPr>
          <p:nvPr>
            <p:ph type="sldNum" sz="quarter" idx="4"/>
          </p:nvPr>
        </p:nvSpPr>
        <p:spPr>
          <a:xfrm>
            <a:off x="7010400" y="6248400"/>
            <a:ext cx="1905000" cy="457200"/>
          </a:xfrm>
          <a:effectLst>
            <a:outerShdw dist="35921" dir="2700000" algn="ctr" rotWithShape="0">
              <a:srgbClr val="000000"/>
            </a:outerShdw>
          </a:effectLst>
        </p:spPr>
        <p:txBody>
          <a:bodyPr/>
          <a:lstStyle>
            <a:lvl1pPr>
              <a:defRPr>
                <a:solidFill>
                  <a:srgbClr val="FFFFFF"/>
                </a:solidFill>
              </a:defRPr>
            </a:lvl1pPr>
          </a:lstStyle>
          <a:p>
            <a:fld id="{BBFF152F-9BEA-4068-8452-A3F63F34C830}" type="slidenum">
              <a:rPr lang="de-CH"/>
              <a:pPr/>
              <a:t>‹Nr.›</a:t>
            </a:fld>
            <a:endParaRPr lang="de-CH"/>
          </a:p>
        </p:txBody>
      </p:sp>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347E7AF3-792F-4E6F-9D4A-9A7BC65D7539}" type="slidenum">
              <a:rPr lang="de-CH"/>
              <a:pPr/>
              <a:t>‹Nr.›</a:t>
            </a:fld>
            <a:endParaRPr lang="de-CH"/>
          </a:p>
        </p:txBody>
      </p:sp>
    </p:spTree>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DF1C33F8-BF06-4C47-AFDA-4D317CE37094}" type="slidenum">
              <a:rPr lang="de-CH"/>
              <a:pPr/>
              <a:t>‹Nr.›</a:t>
            </a:fld>
            <a:endParaRPr lang="de-CH"/>
          </a:p>
        </p:txBody>
      </p:sp>
    </p:spTree>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3FABC3E8-6E4D-4023-A29B-E8A99CAD0D6A}" type="slidenum">
              <a:rPr lang="de-CH"/>
              <a:pPr/>
              <a:t>‹Nr.›</a:t>
            </a:fld>
            <a:endParaRPr lang="de-CH"/>
          </a:p>
        </p:txBody>
      </p:sp>
    </p:spTree>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132D63E5-2428-4584-A66E-BD0A356B507C}" type="slidenum">
              <a:rPr lang="de-CH"/>
              <a:pPr/>
              <a:t>‹Nr.›</a:t>
            </a:fld>
            <a:endParaRPr lang="de-CH"/>
          </a:p>
        </p:txBody>
      </p:sp>
    </p:spTree>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F7F6694E-C5FC-400A-8CCD-13567B6A2C99}" type="slidenum">
              <a:rPr lang="de-CH"/>
              <a:pPr/>
              <a:t>‹Nr.›</a:t>
            </a:fld>
            <a:endParaRPr lang="de-CH"/>
          </a:p>
        </p:txBody>
      </p:sp>
    </p:spTree>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D739EE07-5CF3-4F35-B4FA-6C37A157B5C5}" type="slidenum">
              <a:rPr lang="de-CH"/>
              <a:pPr/>
              <a:t>‹Nr.›</a:t>
            </a:fld>
            <a:endParaRPr lang="de-CH"/>
          </a:p>
        </p:txBody>
      </p:sp>
    </p:spTree>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372F3AC9-8114-42A1-AF08-B95C1D51D948}" type="slidenum">
              <a:rPr lang="de-CH"/>
              <a:pPr/>
              <a:t>‹Nr.›</a:t>
            </a:fld>
            <a:endParaRPr lang="de-CH"/>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C2766B09-46DA-4FF9-87CE-945CFF60FE01}" type="slidenum">
              <a:rPr lang="de-CH"/>
              <a:pPr/>
              <a:t>‹Nr.›</a:t>
            </a:fld>
            <a:endParaRPr lang="de-CH"/>
          </a:p>
        </p:txBody>
      </p:sp>
    </p:spTree>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CDBB9EDA-7C9B-43EB-8FDC-A4B3A9E68B4E}" type="slidenum">
              <a:rPr lang="de-CH"/>
              <a:pPr/>
              <a:t>‹Nr.›</a:t>
            </a:fld>
            <a:endParaRPr lang="de-CH"/>
          </a:p>
        </p:txBody>
      </p:sp>
    </p:spTree>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D5F7F82E-B705-4ABD-A4F9-77862BF976A7}" type="slidenum">
              <a:rPr lang="de-CH"/>
              <a:pPr/>
              <a:t>‹Nr.›</a:t>
            </a:fld>
            <a:endParaRPr lang="de-CH"/>
          </a:p>
        </p:txBody>
      </p:sp>
    </p:spTree>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59B3BBB2-80F8-497E-8171-DDCE858453CC}" type="slidenum">
              <a:rPr lang="de-CH"/>
              <a:pPr/>
              <a:t>‹Nr.›</a:t>
            </a:fld>
            <a:endParaRPr lang="de-CH"/>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1DB4DA10-6943-4C58-A7AB-56B75E638A66}" type="slidenum">
              <a:rPr lang="de-CH"/>
              <a:pPr/>
              <a:t>‹Nr.›</a:t>
            </a:fld>
            <a:endParaRPr lang="de-CH"/>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700E91A1-03F5-4FF5-8FB3-4474B5F69D7D}" type="slidenum">
              <a:rPr lang="de-CH"/>
              <a:pPr/>
              <a:t>‹Nr.›</a:t>
            </a:fld>
            <a:endParaRPr lang="de-CH"/>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84B053EA-48A0-4B2A-84FA-23BF88760EA3}" type="slidenum">
              <a:rPr lang="de-CH"/>
              <a:pPr/>
              <a:t>‹Nr.›</a:t>
            </a:fld>
            <a:endParaRPr lang="de-CH"/>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FD146C39-8166-461F-9688-D7225C3052E9}" type="slidenum">
              <a:rPr lang="de-CH"/>
              <a:pPr/>
              <a:t>‹Nr.›</a:t>
            </a:fld>
            <a:endParaRPr lang="de-CH"/>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2883A76C-AFF5-486F-86CB-9F31A316CDD3}" type="slidenum">
              <a:rPr lang="de-CH"/>
              <a:pPr/>
              <a:t>‹Nr.›</a:t>
            </a:fld>
            <a:endParaRPr lang="de-CH"/>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C16B11CF-0331-499B-9C1A-8C95435600E0}" type="slidenum">
              <a:rPr lang="de-CH"/>
              <a:pPr/>
              <a:t>‹Nr.›</a:t>
            </a:fld>
            <a:endParaRPr lang="de-CH"/>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AFF1AD0D-4238-4C8E-BD4C-0C8B17F25E16}" type="slidenum">
              <a:rPr lang="de-CH"/>
              <a:pPr/>
              <a:t>‹Nr.›</a:t>
            </a:fld>
            <a:endParaRPr lang="de-CH"/>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304800"/>
            <a:ext cx="6400800" cy="14478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1027" name="Rectangle 3"/>
          <p:cNvSpPr>
            <a:spLocks noGrp="1" noChangeArrowheads="1"/>
          </p:cNvSpPr>
          <p:nvPr>
            <p:ph type="body" idx="1"/>
          </p:nvPr>
        </p:nvSpPr>
        <p:spPr bwMode="auto">
          <a:xfrm>
            <a:off x="2133600" y="1981200"/>
            <a:ext cx="6400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21336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de-CH"/>
          </a:p>
        </p:txBody>
      </p:sp>
      <p:sp>
        <p:nvSpPr>
          <p:cNvPr id="1029" name="Rectangle 5"/>
          <p:cNvSpPr>
            <a:spLocks noGrp="1" noChangeArrowheads="1"/>
          </p:cNvSpPr>
          <p:nvPr>
            <p:ph type="ftr" sz="quarter" idx="3"/>
          </p:nvPr>
        </p:nvSpPr>
        <p:spPr bwMode="auto">
          <a:xfrm>
            <a:off x="3886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1030" name="Rectangle 6"/>
          <p:cNvSpPr>
            <a:spLocks noGrp="1" noChangeArrowheads="1"/>
          </p:cNvSpPr>
          <p:nvPr>
            <p:ph type="sldNum" sz="quarter" idx="4"/>
          </p:nvPr>
        </p:nvSpPr>
        <p:spPr bwMode="auto">
          <a:xfrm>
            <a:off x="7239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DBB2C524-66E9-46E2-9E72-642CB209CE0E}"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slow">
    <p:wipe dir="r"/>
  </p:transition>
  <p:txStyles>
    <p:titleStyle>
      <a:lvl1pPr algn="ctr" rtl="0" fontAlgn="base">
        <a:lnSpc>
          <a:spcPct val="80000"/>
        </a:lnSpc>
        <a:spcBef>
          <a:spcPct val="0"/>
        </a:spcBef>
        <a:spcAft>
          <a:spcPct val="0"/>
        </a:spcAft>
        <a:defRPr sz="4000">
          <a:solidFill>
            <a:srgbClr val="FFFFFF"/>
          </a:solidFill>
          <a:latin typeface="+mj-lt"/>
          <a:ea typeface="+mj-ea"/>
          <a:cs typeface="+mj-cs"/>
        </a:defRPr>
      </a:lvl1pPr>
      <a:lvl2pPr algn="ctr" rtl="0" fontAlgn="base">
        <a:lnSpc>
          <a:spcPct val="80000"/>
        </a:lnSpc>
        <a:spcBef>
          <a:spcPct val="0"/>
        </a:spcBef>
        <a:spcAft>
          <a:spcPct val="0"/>
        </a:spcAft>
        <a:defRPr sz="4000">
          <a:solidFill>
            <a:srgbClr val="FFFFFF"/>
          </a:solidFill>
          <a:latin typeface="Arial Rounded MT Bold" pitchFamily="34" charset="0"/>
        </a:defRPr>
      </a:lvl2pPr>
      <a:lvl3pPr algn="ctr" rtl="0" fontAlgn="base">
        <a:lnSpc>
          <a:spcPct val="80000"/>
        </a:lnSpc>
        <a:spcBef>
          <a:spcPct val="0"/>
        </a:spcBef>
        <a:spcAft>
          <a:spcPct val="0"/>
        </a:spcAft>
        <a:defRPr sz="4000">
          <a:solidFill>
            <a:srgbClr val="FFFFFF"/>
          </a:solidFill>
          <a:latin typeface="Arial Rounded MT Bold" pitchFamily="34" charset="0"/>
        </a:defRPr>
      </a:lvl3pPr>
      <a:lvl4pPr algn="ctr" rtl="0" fontAlgn="base">
        <a:lnSpc>
          <a:spcPct val="80000"/>
        </a:lnSpc>
        <a:spcBef>
          <a:spcPct val="0"/>
        </a:spcBef>
        <a:spcAft>
          <a:spcPct val="0"/>
        </a:spcAft>
        <a:defRPr sz="4000">
          <a:solidFill>
            <a:srgbClr val="FFFFFF"/>
          </a:solidFill>
          <a:latin typeface="Arial Rounded MT Bold" pitchFamily="34" charset="0"/>
        </a:defRPr>
      </a:lvl4pPr>
      <a:lvl5pPr algn="ctr" rtl="0" fontAlgn="base">
        <a:lnSpc>
          <a:spcPct val="80000"/>
        </a:lnSpc>
        <a:spcBef>
          <a:spcPct val="0"/>
        </a:spcBef>
        <a:spcAft>
          <a:spcPct val="0"/>
        </a:spcAft>
        <a:defRPr sz="4000">
          <a:solidFill>
            <a:srgbClr val="FFFFFF"/>
          </a:solidFill>
          <a:latin typeface="Arial Rounded MT Bold" pitchFamily="34" charset="0"/>
        </a:defRPr>
      </a:lvl5pPr>
      <a:lvl6pPr marL="457200" algn="ctr" rtl="0" fontAlgn="base">
        <a:lnSpc>
          <a:spcPct val="80000"/>
        </a:lnSpc>
        <a:spcBef>
          <a:spcPct val="0"/>
        </a:spcBef>
        <a:spcAft>
          <a:spcPct val="0"/>
        </a:spcAft>
        <a:defRPr sz="4000">
          <a:solidFill>
            <a:srgbClr val="FFFFFF"/>
          </a:solidFill>
          <a:latin typeface="Arial Rounded MT Bold" pitchFamily="34" charset="0"/>
        </a:defRPr>
      </a:lvl6pPr>
      <a:lvl7pPr marL="914400" algn="ctr" rtl="0" fontAlgn="base">
        <a:lnSpc>
          <a:spcPct val="80000"/>
        </a:lnSpc>
        <a:spcBef>
          <a:spcPct val="0"/>
        </a:spcBef>
        <a:spcAft>
          <a:spcPct val="0"/>
        </a:spcAft>
        <a:defRPr sz="4000">
          <a:solidFill>
            <a:srgbClr val="FFFFFF"/>
          </a:solidFill>
          <a:latin typeface="Arial Rounded MT Bold" pitchFamily="34" charset="0"/>
        </a:defRPr>
      </a:lvl7pPr>
      <a:lvl8pPr marL="1371600" algn="ctr" rtl="0" fontAlgn="base">
        <a:lnSpc>
          <a:spcPct val="80000"/>
        </a:lnSpc>
        <a:spcBef>
          <a:spcPct val="0"/>
        </a:spcBef>
        <a:spcAft>
          <a:spcPct val="0"/>
        </a:spcAft>
        <a:defRPr sz="4000">
          <a:solidFill>
            <a:srgbClr val="FFFFFF"/>
          </a:solidFill>
          <a:latin typeface="Arial Rounded MT Bold" pitchFamily="34" charset="0"/>
        </a:defRPr>
      </a:lvl8pPr>
      <a:lvl9pPr marL="1828800" algn="ctr"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bwMode="auto">
          <a:xfrm>
            <a:off x="2133600" y="304800"/>
            <a:ext cx="6400800" cy="14478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576515" name="Rectangle 3"/>
          <p:cNvSpPr>
            <a:spLocks noGrp="1" noChangeArrowheads="1"/>
          </p:cNvSpPr>
          <p:nvPr>
            <p:ph type="body" idx="1"/>
          </p:nvPr>
        </p:nvSpPr>
        <p:spPr bwMode="auto">
          <a:xfrm>
            <a:off x="2133600" y="1981200"/>
            <a:ext cx="6400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576516" name="Rectangle 4"/>
          <p:cNvSpPr>
            <a:spLocks noGrp="1" noChangeArrowheads="1"/>
          </p:cNvSpPr>
          <p:nvPr>
            <p:ph type="dt" sz="half" idx="2"/>
          </p:nvPr>
        </p:nvSpPr>
        <p:spPr bwMode="auto">
          <a:xfrm>
            <a:off x="21336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de-CH"/>
          </a:p>
        </p:txBody>
      </p:sp>
      <p:sp>
        <p:nvSpPr>
          <p:cNvPr id="576517" name="Rectangle 5"/>
          <p:cNvSpPr>
            <a:spLocks noGrp="1" noChangeArrowheads="1"/>
          </p:cNvSpPr>
          <p:nvPr>
            <p:ph type="ftr" sz="quarter" idx="3"/>
          </p:nvPr>
        </p:nvSpPr>
        <p:spPr bwMode="auto">
          <a:xfrm>
            <a:off x="3886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576518" name="Rectangle 6"/>
          <p:cNvSpPr>
            <a:spLocks noGrp="1" noChangeArrowheads="1"/>
          </p:cNvSpPr>
          <p:nvPr>
            <p:ph type="sldNum" sz="quarter" idx="4"/>
          </p:nvPr>
        </p:nvSpPr>
        <p:spPr bwMode="auto">
          <a:xfrm>
            <a:off x="7239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4DCAD81D-9EF3-4B1D-8293-9F3F1B5D216C}"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r"/>
  </p:transition>
  <p:txStyles>
    <p:titleStyle>
      <a:lvl1pPr algn="l" rtl="0" fontAlgn="base">
        <a:lnSpc>
          <a:spcPct val="80000"/>
        </a:lnSpc>
        <a:spcBef>
          <a:spcPct val="0"/>
        </a:spcBef>
        <a:spcAft>
          <a:spcPct val="0"/>
        </a:spcAft>
        <a:defRPr sz="4000">
          <a:solidFill>
            <a:srgbClr val="FFFFFF"/>
          </a:solidFill>
          <a:latin typeface="+mj-lt"/>
          <a:ea typeface="+mj-ea"/>
          <a:cs typeface="+mj-cs"/>
        </a:defRPr>
      </a:lvl1pPr>
      <a:lvl2pPr algn="l" rtl="0" fontAlgn="base">
        <a:lnSpc>
          <a:spcPct val="80000"/>
        </a:lnSpc>
        <a:spcBef>
          <a:spcPct val="0"/>
        </a:spcBef>
        <a:spcAft>
          <a:spcPct val="0"/>
        </a:spcAft>
        <a:defRPr sz="4000">
          <a:solidFill>
            <a:srgbClr val="FFFFFF"/>
          </a:solidFill>
          <a:latin typeface="Arial Rounded MT Bold" pitchFamily="34" charset="0"/>
        </a:defRPr>
      </a:lvl2pPr>
      <a:lvl3pPr algn="l" rtl="0" fontAlgn="base">
        <a:lnSpc>
          <a:spcPct val="80000"/>
        </a:lnSpc>
        <a:spcBef>
          <a:spcPct val="0"/>
        </a:spcBef>
        <a:spcAft>
          <a:spcPct val="0"/>
        </a:spcAft>
        <a:defRPr sz="4000">
          <a:solidFill>
            <a:srgbClr val="FFFFFF"/>
          </a:solidFill>
          <a:latin typeface="Arial Rounded MT Bold" pitchFamily="34" charset="0"/>
        </a:defRPr>
      </a:lvl3pPr>
      <a:lvl4pPr algn="l" rtl="0" fontAlgn="base">
        <a:lnSpc>
          <a:spcPct val="80000"/>
        </a:lnSpc>
        <a:spcBef>
          <a:spcPct val="0"/>
        </a:spcBef>
        <a:spcAft>
          <a:spcPct val="0"/>
        </a:spcAft>
        <a:defRPr sz="4000">
          <a:solidFill>
            <a:srgbClr val="FFFFFF"/>
          </a:solidFill>
          <a:latin typeface="Arial Rounded MT Bold" pitchFamily="34" charset="0"/>
        </a:defRPr>
      </a:lvl4pPr>
      <a:lvl5pPr algn="l" rtl="0" fontAlgn="base">
        <a:lnSpc>
          <a:spcPct val="80000"/>
        </a:lnSpc>
        <a:spcBef>
          <a:spcPct val="0"/>
        </a:spcBef>
        <a:spcAft>
          <a:spcPct val="0"/>
        </a:spcAft>
        <a:defRPr sz="4000">
          <a:solidFill>
            <a:srgbClr val="FFFFFF"/>
          </a:solidFill>
          <a:latin typeface="Arial Rounded MT Bold" pitchFamily="34" charset="0"/>
        </a:defRPr>
      </a:lvl5pPr>
      <a:lvl6pPr marL="457200" algn="l" rtl="0" fontAlgn="base">
        <a:lnSpc>
          <a:spcPct val="80000"/>
        </a:lnSpc>
        <a:spcBef>
          <a:spcPct val="0"/>
        </a:spcBef>
        <a:spcAft>
          <a:spcPct val="0"/>
        </a:spcAft>
        <a:defRPr sz="4000">
          <a:solidFill>
            <a:srgbClr val="FFFFFF"/>
          </a:solidFill>
          <a:latin typeface="Arial Rounded MT Bold" pitchFamily="34" charset="0"/>
        </a:defRPr>
      </a:lvl6pPr>
      <a:lvl7pPr marL="914400" algn="l" rtl="0" fontAlgn="base">
        <a:lnSpc>
          <a:spcPct val="80000"/>
        </a:lnSpc>
        <a:spcBef>
          <a:spcPct val="0"/>
        </a:spcBef>
        <a:spcAft>
          <a:spcPct val="0"/>
        </a:spcAft>
        <a:defRPr sz="4000">
          <a:solidFill>
            <a:srgbClr val="FFFFFF"/>
          </a:solidFill>
          <a:latin typeface="Arial Rounded MT Bold" pitchFamily="34" charset="0"/>
        </a:defRPr>
      </a:lvl7pPr>
      <a:lvl8pPr marL="1371600" algn="l" rtl="0" fontAlgn="base">
        <a:lnSpc>
          <a:spcPct val="80000"/>
        </a:lnSpc>
        <a:spcBef>
          <a:spcPct val="0"/>
        </a:spcBef>
        <a:spcAft>
          <a:spcPct val="0"/>
        </a:spcAft>
        <a:defRPr sz="4000">
          <a:solidFill>
            <a:srgbClr val="FFFFFF"/>
          </a:solidFill>
          <a:latin typeface="Arial Rounded MT Bold" pitchFamily="34" charset="0"/>
        </a:defRPr>
      </a:lvl8pPr>
      <a:lvl9pPr marL="1828800" algn="l"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6000" b="-6000"/>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07950" y="115888"/>
            <a:ext cx="8748713" cy="2259080"/>
          </a:xfrm>
          <a:noFill/>
        </p:spPr>
        <p:txBody>
          <a:bodyPr anchor="t">
            <a:spAutoFit/>
          </a:bodyPr>
          <a:lstStyle/>
          <a:p>
            <a:pPr algn="l"/>
            <a:r>
              <a:rPr lang="de-DE" sz="8800" dirty="0" smtClean="0">
                <a:solidFill>
                  <a:schemeClr val="bg1"/>
                </a:solidFill>
              </a:rPr>
              <a:t>Gott wird antworten!</a:t>
            </a:r>
            <a:endParaRPr lang="de-CH" sz="8800" dirty="0">
              <a:solidFill>
                <a:schemeClr val="bg1"/>
              </a:solidFill>
            </a:endParaRPr>
          </a:p>
        </p:txBody>
      </p:sp>
      <p:sp>
        <p:nvSpPr>
          <p:cNvPr id="3" name="Rectangle 2"/>
          <p:cNvSpPr txBox="1">
            <a:spLocks noChangeArrowheads="1"/>
          </p:cNvSpPr>
          <p:nvPr/>
        </p:nvSpPr>
        <p:spPr bwMode="auto">
          <a:xfrm>
            <a:off x="179512" y="4293096"/>
            <a:ext cx="5040560" cy="437043"/>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spAutoFit/>
          </a:bodyPr>
          <a:lstStyle>
            <a:lvl1pPr algn="ctr" rtl="0" fontAlgn="base">
              <a:lnSpc>
                <a:spcPct val="80000"/>
              </a:lnSpc>
              <a:spcBef>
                <a:spcPct val="0"/>
              </a:spcBef>
              <a:spcAft>
                <a:spcPct val="0"/>
              </a:spcAft>
              <a:defRPr sz="4400">
                <a:solidFill>
                  <a:srgbClr val="FFFFFF"/>
                </a:solidFill>
                <a:latin typeface="+mj-lt"/>
                <a:ea typeface="+mj-ea"/>
                <a:cs typeface="+mj-cs"/>
              </a:defRPr>
            </a:lvl1pPr>
            <a:lvl2pPr algn="ctr" rtl="0" fontAlgn="base">
              <a:lnSpc>
                <a:spcPct val="80000"/>
              </a:lnSpc>
              <a:spcBef>
                <a:spcPct val="0"/>
              </a:spcBef>
              <a:spcAft>
                <a:spcPct val="0"/>
              </a:spcAft>
              <a:defRPr sz="4000">
                <a:solidFill>
                  <a:srgbClr val="FFFFFF"/>
                </a:solidFill>
                <a:latin typeface="Arial Rounded MT Bold" pitchFamily="34" charset="0"/>
              </a:defRPr>
            </a:lvl2pPr>
            <a:lvl3pPr algn="ctr" rtl="0" fontAlgn="base">
              <a:lnSpc>
                <a:spcPct val="80000"/>
              </a:lnSpc>
              <a:spcBef>
                <a:spcPct val="0"/>
              </a:spcBef>
              <a:spcAft>
                <a:spcPct val="0"/>
              </a:spcAft>
              <a:defRPr sz="4000">
                <a:solidFill>
                  <a:srgbClr val="FFFFFF"/>
                </a:solidFill>
                <a:latin typeface="Arial Rounded MT Bold" pitchFamily="34" charset="0"/>
              </a:defRPr>
            </a:lvl3pPr>
            <a:lvl4pPr algn="ctr" rtl="0" fontAlgn="base">
              <a:lnSpc>
                <a:spcPct val="80000"/>
              </a:lnSpc>
              <a:spcBef>
                <a:spcPct val="0"/>
              </a:spcBef>
              <a:spcAft>
                <a:spcPct val="0"/>
              </a:spcAft>
              <a:defRPr sz="4000">
                <a:solidFill>
                  <a:srgbClr val="FFFFFF"/>
                </a:solidFill>
                <a:latin typeface="Arial Rounded MT Bold" pitchFamily="34" charset="0"/>
              </a:defRPr>
            </a:lvl4pPr>
            <a:lvl5pPr algn="ctr" rtl="0" fontAlgn="base">
              <a:lnSpc>
                <a:spcPct val="80000"/>
              </a:lnSpc>
              <a:spcBef>
                <a:spcPct val="0"/>
              </a:spcBef>
              <a:spcAft>
                <a:spcPct val="0"/>
              </a:spcAft>
              <a:defRPr sz="4000">
                <a:solidFill>
                  <a:srgbClr val="FFFFFF"/>
                </a:solidFill>
                <a:latin typeface="Arial Rounded MT Bold" pitchFamily="34" charset="0"/>
              </a:defRPr>
            </a:lvl5pPr>
            <a:lvl6pPr marL="457200" algn="ctr" rtl="0" fontAlgn="base">
              <a:lnSpc>
                <a:spcPct val="80000"/>
              </a:lnSpc>
              <a:spcBef>
                <a:spcPct val="0"/>
              </a:spcBef>
              <a:spcAft>
                <a:spcPct val="0"/>
              </a:spcAft>
              <a:defRPr sz="4000">
                <a:solidFill>
                  <a:srgbClr val="FFFFFF"/>
                </a:solidFill>
                <a:latin typeface="Arial Rounded MT Bold" pitchFamily="34" charset="0"/>
              </a:defRPr>
            </a:lvl6pPr>
            <a:lvl7pPr marL="914400" algn="ctr" rtl="0" fontAlgn="base">
              <a:lnSpc>
                <a:spcPct val="80000"/>
              </a:lnSpc>
              <a:spcBef>
                <a:spcPct val="0"/>
              </a:spcBef>
              <a:spcAft>
                <a:spcPct val="0"/>
              </a:spcAft>
              <a:defRPr sz="4000">
                <a:solidFill>
                  <a:srgbClr val="FFFFFF"/>
                </a:solidFill>
                <a:latin typeface="Arial Rounded MT Bold" pitchFamily="34" charset="0"/>
              </a:defRPr>
            </a:lvl7pPr>
            <a:lvl8pPr marL="1371600" algn="ctr" rtl="0" fontAlgn="base">
              <a:lnSpc>
                <a:spcPct val="80000"/>
              </a:lnSpc>
              <a:spcBef>
                <a:spcPct val="0"/>
              </a:spcBef>
              <a:spcAft>
                <a:spcPct val="0"/>
              </a:spcAft>
              <a:defRPr sz="4000">
                <a:solidFill>
                  <a:srgbClr val="FFFFFF"/>
                </a:solidFill>
                <a:latin typeface="Arial Rounded MT Bold" pitchFamily="34" charset="0"/>
              </a:defRPr>
            </a:lvl8pPr>
            <a:lvl9pPr marL="1828800" algn="ctr" rtl="0" fontAlgn="base">
              <a:lnSpc>
                <a:spcPct val="80000"/>
              </a:lnSpc>
              <a:spcBef>
                <a:spcPct val="0"/>
              </a:spcBef>
              <a:spcAft>
                <a:spcPct val="0"/>
              </a:spcAft>
              <a:defRPr sz="4000">
                <a:solidFill>
                  <a:srgbClr val="FFFFFF"/>
                </a:solidFill>
                <a:latin typeface="Arial Rounded MT Bold" pitchFamily="34" charset="0"/>
              </a:defRPr>
            </a:lvl9pPr>
          </a:lstStyle>
          <a:p>
            <a:pPr algn="l"/>
            <a:r>
              <a:rPr lang="de-DE" sz="2800" dirty="0" smtClean="0">
                <a:solidFill>
                  <a:schemeClr val="bg1"/>
                </a:solidFill>
              </a:rPr>
              <a:t>Lukas-Evangelium 18,1-8</a:t>
            </a:r>
            <a:endParaRPr lang="de-CH" sz="2800" dirty="0">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5" y="44450"/>
            <a:ext cx="7200799" cy="2062103"/>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t>Der Herr fuhr fort: „Habt ihr darauf geachtet, was dieser Richter sagt, dem es überhaupt nicht um Gerechtigkeit geht?“</a:t>
            </a:r>
          </a:p>
        </p:txBody>
      </p:sp>
      <p:sp>
        <p:nvSpPr>
          <p:cNvPr id="933891" name="Rectangle 3"/>
          <p:cNvSpPr>
            <a:spLocks noChangeArrowheads="1"/>
          </p:cNvSpPr>
          <p:nvPr/>
        </p:nvSpPr>
        <p:spPr bwMode="auto">
          <a:xfrm>
            <a:off x="785786" y="2113692"/>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a:solidFill>
                  <a:srgbClr val="FFFFFF"/>
                </a:solidFill>
                <a:latin typeface="Arial Rounded MT Bold" pitchFamily="34" charset="0"/>
              </a:rPr>
              <a:t>Lukas-Evangelium 18,6</a:t>
            </a:r>
          </a:p>
        </p:txBody>
      </p:sp>
    </p:spTree>
    <p:extLst>
      <p:ext uri="{BB962C8B-B14F-4D97-AF65-F5344CB8AC3E}">
        <p14:creationId xmlns:p14="http://schemas.microsoft.com/office/powerpoint/2010/main" val="2053498600"/>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35496" y="44450"/>
            <a:ext cx="7992888" cy="255454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t>„Sollte da Gott nicht erst recht dafür sorgen, dass seine Auserwählten, die Tag und Nacht zu ihm rufen, zu ihrem Recht kommen? Und wird er sie etwa warten lassen?“</a:t>
            </a:r>
          </a:p>
        </p:txBody>
      </p:sp>
      <p:sp>
        <p:nvSpPr>
          <p:cNvPr id="933891" name="Rectangle 3"/>
          <p:cNvSpPr>
            <a:spLocks noChangeArrowheads="1"/>
          </p:cNvSpPr>
          <p:nvPr/>
        </p:nvSpPr>
        <p:spPr bwMode="auto">
          <a:xfrm>
            <a:off x="899417" y="2473732"/>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a:solidFill>
                  <a:srgbClr val="FFFFFF"/>
                </a:solidFill>
                <a:latin typeface="Arial Rounded MT Bold" pitchFamily="34" charset="0"/>
              </a:rPr>
              <a:t>Lukas-Evangelium 18,7</a:t>
            </a:r>
          </a:p>
        </p:txBody>
      </p:sp>
    </p:spTree>
    <p:extLst>
      <p:ext uri="{BB962C8B-B14F-4D97-AF65-F5344CB8AC3E}">
        <p14:creationId xmlns:p14="http://schemas.microsoft.com/office/powerpoint/2010/main" val="3910622967"/>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71405" y="44450"/>
            <a:ext cx="8821075" cy="2062103"/>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t>„Ich sage euch: Er wird dafür sorgen, dass sie schnell zu ihrem Recht kommen. Aber wird der Menschensohn, wenn er kommt, auf der Erde solch einen Glauben finden?“</a:t>
            </a:r>
          </a:p>
        </p:txBody>
      </p:sp>
      <p:sp>
        <p:nvSpPr>
          <p:cNvPr id="933891" name="Rectangle 3"/>
          <p:cNvSpPr>
            <a:spLocks noChangeArrowheads="1"/>
          </p:cNvSpPr>
          <p:nvPr/>
        </p:nvSpPr>
        <p:spPr bwMode="auto">
          <a:xfrm>
            <a:off x="899417" y="2492896"/>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a:solidFill>
                  <a:srgbClr val="FFFFFF"/>
                </a:solidFill>
                <a:latin typeface="Arial Rounded MT Bold" pitchFamily="34" charset="0"/>
              </a:rPr>
              <a:t>Lukas-Evangelium 18,8</a:t>
            </a:r>
          </a:p>
        </p:txBody>
      </p:sp>
    </p:spTree>
    <p:extLst>
      <p:ext uri="{BB962C8B-B14F-4D97-AF65-F5344CB8AC3E}">
        <p14:creationId xmlns:p14="http://schemas.microsoft.com/office/powerpoint/2010/main" val="1731869177"/>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6000" b="-6000"/>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179512" y="217488"/>
            <a:ext cx="8784976" cy="830997"/>
          </a:xfrm>
          <a:noFill/>
        </p:spPr>
        <p:txBody>
          <a:bodyPr wrap="square" anchor="t">
            <a:spAutoFit/>
          </a:bodyPr>
          <a:lstStyle/>
          <a:p>
            <a:pPr marL="1117600" indent="-1117600" algn="l"/>
            <a:r>
              <a:rPr lang="de-DE" sz="6000" dirty="0">
                <a:solidFill>
                  <a:schemeClr val="bg1"/>
                </a:solidFill>
              </a:rPr>
              <a:t>I. </a:t>
            </a:r>
            <a:r>
              <a:rPr lang="de-DE" sz="6000" dirty="0" smtClean="0">
                <a:solidFill>
                  <a:schemeClr val="bg1"/>
                </a:solidFill>
              </a:rPr>
              <a:t>Die hartnäckige Bitte</a:t>
            </a:r>
            <a:endParaRPr lang="de-CH" sz="6000" dirty="0">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71405" y="44450"/>
            <a:ext cx="8821075" cy="1200329"/>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t>„Verhilf mir in der Auseinandersetzung mit meinem Gegner zu meinem Recht!“</a:t>
            </a:r>
          </a:p>
        </p:txBody>
      </p:sp>
      <p:sp>
        <p:nvSpPr>
          <p:cNvPr id="933891" name="Rectangle 3"/>
          <p:cNvSpPr>
            <a:spLocks noChangeArrowheads="1"/>
          </p:cNvSpPr>
          <p:nvPr/>
        </p:nvSpPr>
        <p:spPr bwMode="auto">
          <a:xfrm>
            <a:off x="899417" y="1772816"/>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a:solidFill>
                  <a:srgbClr val="FFFFFF"/>
                </a:solidFill>
                <a:latin typeface="Arial Rounded MT Bold" pitchFamily="34" charset="0"/>
              </a:rPr>
              <a:t>Lukas-Evangelium 18,3</a:t>
            </a:r>
          </a:p>
        </p:txBody>
      </p:sp>
    </p:spTree>
    <p:extLst>
      <p:ext uri="{BB962C8B-B14F-4D97-AF65-F5344CB8AC3E}">
        <p14:creationId xmlns:p14="http://schemas.microsoft.com/office/powerpoint/2010/main" val="3095363717"/>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5" y="44450"/>
            <a:ext cx="8928991" cy="3046988"/>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t>„Ich fürchte Gott zwar nicht, und was die Menschen denken, ist mir gleichgültig; aber diese Witwe wird mir so lästig, dass ich ihr zu ihrem Recht verhelfen will. Sonst bringt sie mich mit ihrem ständigen Kommen noch zur Verzweiflung.‹“</a:t>
            </a:r>
          </a:p>
        </p:txBody>
      </p:sp>
      <p:sp>
        <p:nvSpPr>
          <p:cNvPr id="933891" name="Rectangle 3"/>
          <p:cNvSpPr>
            <a:spLocks noChangeArrowheads="1"/>
          </p:cNvSpPr>
          <p:nvPr/>
        </p:nvSpPr>
        <p:spPr bwMode="auto">
          <a:xfrm>
            <a:off x="971425" y="3212976"/>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a:solidFill>
                  <a:srgbClr val="FFFFFF"/>
                </a:solidFill>
                <a:latin typeface="Arial Rounded MT Bold" pitchFamily="34" charset="0"/>
              </a:rPr>
              <a:t>Lukas-Evangelium 18,4-5</a:t>
            </a:r>
          </a:p>
        </p:txBody>
      </p:sp>
    </p:spTree>
    <p:extLst>
      <p:ext uri="{BB962C8B-B14F-4D97-AF65-F5344CB8AC3E}">
        <p14:creationId xmlns:p14="http://schemas.microsoft.com/office/powerpoint/2010/main" val="1546533577"/>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51521" y="44450"/>
            <a:ext cx="7848872" cy="2308324"/>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t>„Habt ihr darauf geachtet, was dieser Richter sagt, dem es überhaupt nicht um Gerechtigkeit geht?“</a:t>
            </a:r>
          </a:p>
        </p:txBody>
      </p:sp>
      <p:sp>
        <p:nvSpPr>
          <p:cNvPr id="933891" name="Rectangle 3"/>
          <p:cNvSpPr>
            <a:spLocks noChangeArrowheads="1"/>
          </p:cNvSpPr>
          <p:nvPr/>
        </p:nvSpPr>
        <p:spPr bwMode="auto">
          <a:xfrm>
            <a:off x="827409" y="2276872"/>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a:solidFill>
                  <a:srgbClr val="FFFFFF"/>
                </a:solidFill>
                <a:latin typeface="Arial Rounded MT Bold" pitchFamily="34" charset="0"/>
              </a:rPr>
              <a:t>Lukas-Evangelium 18,6</a:t>
            </a:r>
          </a:p>
        </p:txBody>
      </p:sp>
    </p:spTree>
    <p:extLst>
      <p:ext uri="{BB962C8B-B14F-4D97-AF65-F5344CB8AC3E}">
        <p14:creationId xmlns:p14="http://schemas.microsoft.com/office/powerpoint/2010/main" val="2861526220"/>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71405" y="44450"/>
            <a:ext cx="7668947" cy="255454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t>„Sollte da Gott nicht erst recht dafür sorgen, dass seine Auserwählten, die Tag und Nacht zu ihm rufen, zu ihrem Recht kommen? Und wird er sie etwa warten lassen?“</a:t>
            </a:r>
          </a:p>
        </p:txBody>
      </p:sp>
      <p:sp>
        <p:nvSpPr>
          <p:cNvPr id="933891" name="Rectangle 3"/>
          <p:cNvSpPr>
            <a:spLocks noChangeArrowheads="1"/>
          </p:cNvSpPr>
          <p:nvPr/>
        </p:nvSpPr>
        <p:spPr bwMode="auto">
          <a:xfrm>
            <a:off x="899417" y="2492896"/>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a:solidFill>
                  <a:srgbClr val="FFFFFF"/>
                </a:solidFill>
                <a:latin typeface="Arial Rounded MT Bold" pitchFamily="34" charset="0"/>
              </a:rPr>
              <a:t>Lukas-Evangelium 18,7</a:t>
            </a:r>
          </a:p>
        </p:txBody>
      </p:sp>
    </p:spTree>
    <p:extLst>
      <p:ext uri="{BB962C8B-B14F-4D97-AF65-F5344CB8AC3E}">
        <p14:creationId xmlns:p14="http://schemas.microsoft.com/office/powerpoint/2010/main" val="795283900"/>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6000" b="-6000"/>
          </a:stretch>
        </a:blipFill>
        <a:effectLst/>
      </p:bgPr>
    </p:bg>
    <p:spTree>
      <p:nvGrpSpPr>
        <p:cNvPr id="1" name=""/>
        <p:cNvGrpSpPr/>
        <p:nvPr/>
      </p:nvGrpSpPr>
      <p:grpSpPr>
        <a:xfrm>
          <a:off x="0" y="0"/>
          <a:ext cx="0" cy="0"/>
          <a:chOff x="0" y="0"/>
          <a:chExt cx="0" cy="0"/>
        </a:xfrm>
      </p:grpSpPr>
      <p:sp>
        <p:nvSpPr>
          <p:cNvPr id="921602" name="Rectangle 2"/>
          <p:cNvSpPr>
            <a:spLocks noGrp="1" noChangeArrowheads="1"/>
          </p:cNvSpPr>
          <p:nvPr>
            <p:ph type="ctrTitle"/>
          </p:nvPr>
        </p:nvSpPr>
        <p:spPr>
          <a:xfrm>
            <a:off x="34925" y="293747"/>
            <a:ext cx="9109075" cy="830997"/>
          </a:xfrm>
          <a:noFill/>
        </p:spPr>
        <p:txBody>
          <a:bodyPr wrap="square" anchor="t">
            <a:spAutoFit/>
          </a:bodyPr>
          <a:lstStyle/>
          <a:p>
            <a:pPr marL="1117600" indent="-1117600" algn="l"/>
            <a:r>
              <a:rPr lang="de-DE" sz="6000" dirty="0">
                <a:solidFill>
                  <a:schemeClr val="bg1"/>
                </a:solidFill>
              </a:rPr>
              <a:t>II.  </a:t>
            </a:r>
            <a:r>
              <a:rPr lang="de-DE" sz="6000" dirty="0" smtClean="0">
                <a:solidFill>
                  <a:schemeClr val="bg1"/>
                </a:solidFill>
              </a:rPr>
              <a:t>Die plötzliche Wende</a:t>
            </a:r>
            <a:endParaRPr lang="de-CH" sz="6000" dirty="0">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35496" y="44450"/>
            <a:ext cx="8821075" cy="1754326"/>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t>„Ich sage euch: Er wird dafür sorgen, dass sie schnell zu ihrem Recht kommen.“</a:t>
            </a:r>
          </a:p>
        </p:txBody>
      </p:sp>
      <p:sp>
        <p:nvSpPr>
          <p:cNvPr id="933891" name="Rectangle 3"/>
          <p:cNvSpPr>
            <a:spLocks noChangeArrowheads="1"/>
          </p:cNvSpPr>
          <p:nvPr/>
        </p:nvSpPr>
        <p:spPr bwMode="auto">
          <a:xfrm>
            <a:off x="971425" y="1772816"/>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a:solidFill>
                  <a:srgbClr val="FFFFFF"/>
                </a:solidFill>
                <a:latin typeface="Arial Rounded MT Bold" pitchFamily="34" charset="0"/>
              </a:rPr>
              <a:t>Lukas-Evangelium 18,8</a:t>
            </a:r>
          </a:p>
        </p:txBody>
      </p:sp>
    </p:spTree>
    <p:extLst>
      <p:ext uri="{BB962C8B-B14F-4D97-AF65-F5344CB8AC3E}">
        <p14:creationId xmlns:p14="http://schemas.microsoft.com/office/powerpoint/2010/main" val="1364823885"/>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35496" y="44450"/>
            <a:ext cx="8928992" cy="255454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t>„Es wird eine Zeit kommen, da werdet ihr euch danach sehnen, auch nur einen Tag der Herrschaft des Menschensohnes zu erleben, aber euer Sehnen wird vergeblich sein.“</a:t>
            </a:r>
          </a:p>
        </p:txBody>
      </p:sp>
      <p:sp>
        <p:nvSpPr>
          <p:cNvPr id="947203" name="Rectangle 3"/>
          <p:cNvSpPr>
            <a:spLocks noChangeArrowheads="1"/>
          </p:cNvSpPr>
          <p:nvPr/>
        </p:nvSpPr>
        <p:spPr bwMode="auto">
          <a:xfrm>
            <a:off x="827584" y="2391271"/>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solidFill>
                  <a:srgbClr val="FFFFFF"/>
                </a:solidFill>
                <a:latin typeface="Arial Rounded MT Bold" pitchFamily="34" charset="0"/>
              </a:rPr>
              <a:t>Lukas-Evangelium 17,22</a:t>
            </a:r>
            <a:endParaRPr lang="de-CH" sz="2400" dirty="0">
              <a:solidFill>
                <a:srgbClr val="FFFFFF"/>
              </a:solidFill>
              <a:latin typeface="Arial Rounded MT Bold" pitchFamily="34" charset="0"/>
            </a:endParaRPr>
          </a:p>
        </p:txBody>
      </p:sp>
    </p:spTree>
    <p:extLst>
      <p:ext uri="{BB962C8B-B14F-4D97-AF65-F5344CB8AC3E}">
        <p14:creationId xmlns:p14="http://schemas.microsoft.com/office/powerpoint/2010/main" val="1183863652"/>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71405" y="44450"/>
            <a:ext cx="8821075" cy="1754326"/>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t>„Wird der Menschensohn, wenn er kommt, auf der Erde solch einen Glauben finden?“</a:t>
            </a:r>
          </a:p>
        </p:txBody>
      </p:sp>
      <p:sp>
        <p:nvSpPr>
          <p:cNvPr id="933891" name="Rectangle 3"/>
          <p:cNvSpPr>
            <a:spLocks noChangeArrowheads="1"/>
          </p:cNvSpPr>
          <p:nvPr/>
        </p:nvSpPr>
        <p:spPr bwMode="auto">
          <a:xfrm>
            <a:off x="827409" y="1700808"/>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a:solidFill>
                  <a:srgbClr val="FFFFFF"/>
                </a:solidFill>
                <a:latin typeface="Arial Rounded MT Bold" pitchFamily="34" charset="0"/>
              </a:rPr>
              <a:t>Lukas-Evangelium 18,8</a:t>
            </a:r>
          </a:p>
        </p:txBody>
      </p:sp>
    </p:spTree>
    <p:extLst>
      <p:ext uri="{BB962C8B-B14F-4D97-AF65-F5344CB8AC3E}">
        <p14:creationId xmlns:p14="http://schemas.microsoft.com/office/powerpoint/2010/main" val="4075055194"/>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35496" y="44450"/>
            <a:ext cx="8929718" cy="3416320"/>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t>Rächt euch nicht selbst, liebe Freunde, sondern überlasst die Rache dem Zorn Gottes. Denn es heisst in der Schrift: »Das Unrecht zu rächen ist meine Sache, sagt der Herr; ich werde Vergeltung üben.«</a:t>
            </a:r>
          </a:p>
        </p:txBody>
      </p:sp>
      <p:sp>
        <p:nvSpPr>
          <p:cNvPr id="947203" name="Rectangle 3"/>
          <p:cNvSpPr>
            <a:spLocks noChangeArrowheads="1"/>
          </p:cNvSpPr>
          <p:nvPr/>
        </p:nvSpPr>
        <p:spPr bwMode="auto">
          <a:xfrm>
            <a:off x="827584" y="3687415"/>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solidFill>
                  <a:srgbClr val="FFFFFF"/>
                </a:solidFill>
                <a:latin typeface="Arial Rounded MT Bold" pitchFamily="34" charset="0"/>
              </a:rPr>
              <a:t>Römer-Brief 12,19</a:t>
            </a:r>
            <a:endParaRPr lang="de-CH" sz="2400" dirty="0">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35496" y="44450"/>
            <a:ext cx="8929718" cy="193899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a:t>„Wenn dein Feind hungrig ist, gib ihm zu essen, und wenn er Durst hat, gib ihm zu trinken.“</a:t>
            </a:r>
          </a:p>
        </p:txBody>
      </p:sp>
      <p:sp>
        <p:nvSpPr>
          <p:cNvPr id="947203" name="Rectangle 3"/>
          <p:cNvSpPr>
            <a:spLocks noChangeArrowheads="1"/>
          </p:cNvSpPr>
          <p:nvPr/>
        </p:nvSpPr>
        <p:spPr bwMode="auto">
          <a:xfrm>
            <a:off x="827584" y="3645024"/>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solidFill>
                  <a:srgbClr val="FFFFFF"/>
                </a:solidFill>
                <a:latin typeface="Arial Rounded MT Bold" pitchFamily="34" charset="0"/>
              </a:rPr>
              <a:t>Römer-Brief 12,20</a:t>
            </a:r>
            <a:endParaRPr lang="de-CH" sz="2400" dirty="0">
              <a:solidFill>
                <a:srgbClr val="FFFFFF"/>
              </a:solidFill>
              <a:latin typeface="Arial Rounded MT Bold" pitchFamily="34" charset="0"/>
            </a:endParaRPr>
          </a:p>
        </p:txBody>
      </p:sp>
    </p:spTree>
    <p:extLst>
      <p:ext uri="{BB962C8B-B14F-4D97-AF65-F5344CB8AC3E}">
        <p14:creationId xmlns:p14="http://schemas.microsoft.com/office/powerpoint/2010/main" val="4096694906"/>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57442" name="Rectangle 2"/>
          <p:cNvSpPr>
            <a:spLocks noGrp="1" noChangeArrowheads="1"/>
          </p:cNvSpPr>
          <p:nvPr>
            <p:ph type="ctrTitle"/>
          </p:nvPr>
        </p:nvSpPr>
        <p:spPr>
          <a:xfrm>
            <a:off x="35496" y="44450"/>
            <a:ext cx="7344816" cy="286232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t>„Freut euch und jubelt! Denn im Himmel wartet eine grosse Belohnung auf euch. Genauso hat man ja vor euch schon die Propheten verfolgt.“</a:t>
            </a:r>
          </a:p>
        </p:txBody>
      </p:sp>
      <p:sp>
        <p:nvSpPr>
          <p:cNvPr id="957443" name="Rectangle 3"/>
          <p:cNvSpPr>
            <a:spLocks noChangeArrowheads="1"/>
          </p:cNvSpPr>
          <p:nvPr/>
        </p:nvSpPr>
        <p:spPr bwMode="auto">
          <a:xfrm>
            <a:off x="857224" y="3789040"/>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solidFill>
                  <a:srgbClr val="FFFFFF"/>
                </a:solidFill>
                <a:latin typeface="Arial Rounded MT Bold" pitchFamily="34" charset="0"/>
              </a:rPr>
              <a:t>Matthäus-Evangelium 5,12</a:t>
            </a:r>
            <a:endParaRPr lang="de-CH" sz="2400" dirty="0">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51298" name="Rectangle 2"/>
          <p:cNvSpPr>
            <a:spLocks noGrp="1" noChangeArrowheads="1"/>
          </p:cNvSpPr>
          <p:nvPr>
            <p:ph type="ctrTitle"/>
          </p:nvPr>
        </p:nvSpPr>
        <p:spPr>
          <a:xfrm>
            <a:off x="106363" y="44450"/>
            <a:ext cx="8786812" cy="1754326"/>
          </a:xfrm>
          <a:noFill/>
          <a:ln/>
          <a:effectLst>
            <a:outerShdw dist="35921" dir="2700000" algn="ctr" rotWithShape="0">
              <a:srgbClr val="000066"/>
            </a:outerShdw>
          </a:effectLst>
        </p:spPr>
        <p:txBody>
          <a:bodyPr anchor="t">
            <a:spAutoFit/>
          </a:bodyPr>
          <a:lstStyle/>
          <a:p>
            <a:pPr algn="l">
              <a:lnSpc>
                <a:spcPct val="100000"/>
              </a:lnSpc>
              <a:spcBef>
                <a:spcPct val="50000"/>
              </a:spcBef>
            </a:pPr>
            <a:r>
              <a:rPr lang="de-CH" sz="3600" dirty="0"/>
              <a:t> „Dass die Strafe den Verbrecher nicht auf der Stelle ereilt, ermutigt viele dazu, Verbrechen zu begehen.“</a:t>
            </a:r>
          </a:p>
        </p:txBody>
      </p:sp>
      <p:sp>
        <p:nvSpPr>
          <p:cNvPr id="951299" name="Rectangle 3"/>
          <p:cNvSpPr>
            <a:spLocks noChangeArrowheads="1"/>
          </p:cNvSpPr>
          <p:nvPr/>
        </p:nvSpPr>
        <p:spPr bwMode="auto">
          <a:xfrm>
            <a:off x="755576" y="2132856"/>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solidFill>
                  <a:srgbClr val="FFFFFF"/>
                </a:solidFill>
                <a:latin typeface="Arial Rounded MT Bold" pitchFamily="34" charset="0"/>
              </a:rPr>
              <a:t>Prediger 8,11</a:t>
            </a:r>
            <a:endParaRPr lang="de-CH" sz="2400" dirty="0">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51298" name="Rectangle 2"/>
          <p:cNvSpPr>
            <a:spLocks noGrp="1" noChangeArrowheads="1"/>
          </p:cNvSpPr>
          <p:nvPr>
            <p:ph type="ctrTitle"/>
          </p:nvPr>
        </p:nvSpPr>
        <p:spPr>
          <a:xfrm>
            <a:off x="33660" y="44450"/>
            <a:ext cx="8498780" cy="286232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t> Manche haben schon hundert Schandtaten verübt – und leben immer noch! Auch ich kenne das Sprichwort: „Wer Gott ernst nimmt, dem geht es gut.“</a:t>
            </a:r>
          </a:p>
        </p:txBody>
      </p:sp>
      <p:sp>
        <p:nvSpPr>
          <p:cNvPr id="951299" name="Rectangle 3"/>
          <p:cNvSpPr>
            <a:spLocks noChangeArrowheads="1"/>
          </p:cNvSpPr>
          <p:nvPr/>
        </p:nvSpPr>
        <p:spPr bwMode="auto">
          <a:xfrm>
            <a:off x="755576" y="2924944"/>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solidFill>
                  <a:srgbClr val="FFFFFF"/>
                </a:solidFill>
                <a:latin typeface="Arial Rounded MT Bold" pitchFamily="34" charset="0"/>
              </a:rPr>
              <a:t>Prediger 8,12</a:t>
            </a:r>
            <a:endParaRPr lang="de-CH" sz="2400" dirty="0">
              <a:solidFill>
                <a:srgbClr val="FFFFFF"/>
              </a:solidFill>
              <a:latin typeface="Arial Rounded MT Bold" pitchFamily="34" charset="0"/>
            </a:endParaRPr>
          </a:p>
        </p:txBody>
      </p:sp>
    </p:spTree>
    <p:extLst>
      <p:ext uri="{BB962C8B-B14F-4D97-AF65-F5344CB8AC3E}">
        <p14:creationId xmlns:p14="http://schemas.microsoft.com/office/powerpoint/2010/main" val="2715620355"/>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51298" name="Rectangle 2"/>
          <p:cNvSpPr>
            <a:spLocks noGrp="1" noChangeArrowheads="1"/>
          </p:cNvSpPr>
          <p:nvPr>
            <p:ph type="ctrTitle"/>
          </p:nvPr>
        </p:nvSpPr>
        <p:spPr>
          <a:xfrm>
            <a:off x="35496" y="44450"/>
            <a:ext cx="9000999" cy="3046988"/>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t> „Doch das ist Unsinn! In der Welt sieht es oft genug ganz anders aus: Da sind Menschen, die immer das Rechte tun, und es ergeht ihnen, wie es Verbrechern gehen sollte. Und es gibt Verbrecher, denen es so gut geht, als hätten sie immer das Rechte getan.“</a:t>
            </a:r>
          </a:p>
        </p:txBody>
      </p:sp>
      <p:sp>
        <p:nvSpPr>
          <p:cNvPr id="951299" name="Rectangle 3"/>
          <p:cNvSpPr>
            <a:spLocks noChangeArrowheads="1"/>
          </p:cNvSpPr>
          <p:nvPr/>
        </p:nvSpPr>
        <p:spPr bwMode="auto">
          <a:xfrm>
            <a:off x="827584" y="3356992"/>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solidFill>
                  <a:srgbClr val="FFFFFF"/>
                </a:solidFill>
                <a:latin typeface="Arial Rounded MT Bold" pitchFamily="34" charset="0"/>
              </a:rPr>
              <a:t>Prediger 8,14</a:t>
            </a:r>
            <a:endParaRPr lang="de-CH" sz="2400" dirty="0">
              <a:solidFill>
                <a:srgbClr val="FFFFFF"/>
              </a:solidFill>
              <a:latin typeface="Arial Rounded MT Bold" pitchFamily="34" charset="0"/>
            </a:endParaRPr>
          </a:p>
        </p:txBody>
      </p:sp>
    </p:spTree>
    <p:extLst>
      <p:ext uri="{BB962C8B-B14F-4D97-AF65-F5344CB8AC3E}">
        <p14:creationId xmlns:p14="http://schemas.microsoft.com/office/powerpoint/2010/main" val="1730471404"/>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35496" y="44450"/>
            <a:ext cx="8352928" cy="3416320"/>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smtClean="0"/>
              <a:t>„Jesus, der ohne </a:t>
            </a:r>
            <a:r>
              <a:rPr lang="de-CH" sz="3600" dirty="0"/>
              <a:t>jede Sünde war, hat Gott für uns zur Sünde gemacht, damit wir durch die Verbindung mit ihm die Gerechtigkeit bekommen, mit der wir vor Gott bestehen können.“</a:t>
            </a:r>
          </a:p>
        </p:txBody>
      </p:sp>
      <p:sp>
        <p:nvSpPr>
          <p:cNvPr id="947203" name="Rectangle 3"/>
          <p:cNvSpPr>
            <a:spLocks noChangeArrowheads="1"/>
          </p:cNvSpPr>
          <p:nvPr/>
        </p:nvSpPr>
        <p:spPr bwMode="auto">
          <a:xfrm>
            <a:off x="827584" y="3356992"/>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solidFill>
                  <a:srgbClr val="FFFFFF"/>
                </a:solidFill>
                <a:latin typeface="Arial Rounded MT Bold" pitchFamily="34" charset="0"/>
              </a:rPr>
              <a:t>2.Korinther-Brief 5,21</a:t>
            </a:r>
            <a:endParaRPr lang="de-CH" sz="2400" dirty="0">
              <a:solidFill>
                <a:srgbClr val="FFFFFF"/>
              </a:solidFill>
              <a:latin typeface="Arial Rounded MT Bold" pitchFamily="34" charset="0"/>
            </a:endParaRPr>
          </a:p>
        </p:txBody>
      </p:sp>
    </p:spTree>
    <p:extLst>
      <p:ext uri="{BB962C8B-B14F-4D97-AF65-F5344CB8AC3E}">
        <p14:creationId xmlns:p14="http://schemas.microsoft.com/office/powerpoint/2010/main" val="2906862189"/>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35496" y="104433"/>
            <a:ext cx="5760640" cy="3108543"/>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2800" dirty="0"/>
              <a:t>„Ich versichere euch: Wer auf mein Wort hört und dem glaubt, der mich gesandt hat, der hat das ewige Leben. Auf ihn kommt keine Verurteilung mehr zu; er hat den Schritt vom Tod ins Leben getan.“</a:t>
            </a:r>
          </a:p>
        </p:txBody>
      </p:sp>
      <p:sp>
        <p:nvSpPr>
          <p:cNvPr id="947203" name="Rectangle 3"/>
          <p:cNvSpPr>
            <a:spLocks noChangeArrowheads="1"/>
          </p:cNvSpPr>
          <p:nvPr/>
        </p:nvSpPr>
        <p:spPr bwMode="auto">
          <a:xfrm>
            <a:off x="841400" y="3356992"/>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solidFill>
                  <a:srgbClr val="FFFFFF"/>
                </a:solidFill>
                <a:latin typeface="Arial Rounded MT Bold" pitchFamily="34" charset="0"/>
              </a:rPr>
              <a:t>Johannes-Evangelium 5,24</a:t>
            </a:r>
            <a:endParaRPr lang="de-CH" sz="2400" dirty="0">
              <a:solidFill>
                <a:srgbClr val="FFFFFF"/>
              </a:solidFill>
              <a:latin typeface="Arial Rounded MT Bold" pitchFamily="34" charset="0"/>
            </a:endParaRPr>
          </a:p>
        </p:txBody>
      </p:sp>
    </p:spTree>
    <p:extLst>
      <p:ext uri="{BB962C8B-B14F-4D97-AF65-F5344CB8AC3E}">
        <p14:creationId xmlns:p14="http://schemas.microsoft.com/office/powerpoint/2010/main" val="3301304519"/>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6000" b="-6000"/>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395536" y="260648"/>
            <a:ext cx="8496300" cy="1151409"/>
          </a:xfrm>
        </p:spPr>
        <p:txBody>
          <a:bodyPr/>
          <a:lstStyle/>
          <a:p>
            <a:pPr algn="l"/>
            <a:r>
              <a:rPr lang="de-CH" sz="7200" dirty="0">
                <a:solidFill>
                  <a:schemeClr val="bg1"/>
                </a:solidFill>
              </a:rPr>
              <a:t>Schlussgedanke</a:t>
            </a:r>
            <a:r>
              <a:rPr lang="de-DE" sz="7200" dirty="0">
                <a:solidFill>
                  <a:schemeClr val="bg1"/>
                </a:solidFill>
              </a:rPr>
              <a:t> </a:t>
            </a:r>
            <a:endParaRPr lang="de-CH" sz="7200" dirty="0">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35496" y="44450"/>
            <a:ext cx="8929718" cy="2308324"/>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t>„Wenn man zu euch sagt: ›Seht, dort ist er!‹ oder: ›Seht, er ist hier!‹, dann geht nicht hin; lauft denen, die hingehen, nicht nach.“</a:t>
            </a:r>
          </a:p>
        </p:txBody>
      </p:sp>
      <p:sp>
        <p:nvSpPr>
          <p:cNvPr id="947203" name="Rectangle 3"/>
          <p:cNvSpPr>
            <a:spLocks noChangeArrowheads="1"/>
          </p:cNvSpPr>
          <p:nvPr/>
        </p:nvSpPr>
        <p:spPr bwMode="auto">
          <a:xfrm>
            <a:off x="827584" y="2276872"/>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solidFill>
                  <a:srgbClr val="FFFFFF"/>
                </a:solidFill>
                <a:latin typeface="Arial Rounded MT Bold" pitchFamily="34" charset="0"/>
              </a:rPr>
              <a:t>Lukas-Evangelium 17,23</a:t>
            </a:r>
            <a:endParaRPr lang="de-CH" sz="2400" dirty="0">
              <a:solidFill>
                <a:srgbClr val="FFFFFF"/>
              </a:solidFill>
              <a:latin typeface="Arial Rounded MT Bold" pitchFamily="34" charset="0"/>
            </a:endParaRPr>
          </a:p>
        </p:txBody>
      </p:sp>
    </p:spTree>
    <p:extLst>
      <p:ext uri="{BB962C8B-B14F-4D97-AF65-F5344CB8AC3E}">
        <p14:creationId xmlns:p14="http://schemas.microsoft.com/office/powerpoint/2010/main" val="4216895116"/>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35496" y="44450"/>
            <a:ext cx="8821075" cy="1754326"/>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t>„Wird der Menschensohn, wenn er kommt, auf der Erde solch einen Glauben finden?“</a:t>
            </a:r>
          </a:p>
        </p:txBody>
      </p:sp>
      <p:sp>
        <p:nvSpPr>
          <p:cNvPr id="933891" name="Rectangle 3"/>
          <p:cNvSpPr>
            <a:spLocks noChangeArrowheads="1"/>
          </p:cNvSpPr>
          <p:nvPr/>
        </p:nvSpPr>
        <p:spPr bwMode="auto">
          <a:xfrm>
            <a:off x="785786" y="1753652"/>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a:solidFill>
                  <a:srgbClr val="FFFFFF"/>
                </a:solidFill>
                <a:latin typeface="Arial Rounded MT Bold" pitchFamily="34" charset="0"/>
              </a:rPr>
              <a:t>Lukas-Evangelium 18,8</a:t>
            </a:r>
          </a:p>
        </p:txBody>
      </p:sp>
    </p:spTree>
    <p:extLst>
      <p:ext uri="{BB962C8B-B14F-4D97-AF65-F5344CB8AC3E}">
        <p14:creationId xmlns:p14="http://schemas.microsoft.com/office/powerpoint/2010/main" val="638081510"/>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71405" y="44450"/>
            <a:ext cx="8821075" cy="1754326"/>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t>„Jesus wollte seinen Jüngern zeigen, dass sie unablässig beten sollten, ohne sich entmutigen zu lassen.“</a:t>
            </a:r>
          </a:p>
        </p:txBody>
      </p:sp>
      <p:sp>
        <p:nvSpPr>
          <p:cNvPr id="933891" name="Rectangle 3"/>
          <p:cNvSpPr>
            <a:spLocks noChangeArrowheads="1"/>
          </p:cNvSpPr>
          <p:nvPr/>
        </p:nvSpPr>
        <p:spPr bwMode="auto">
          <a:xfrm>
            <a:off x="899417" y="2041684"/>
            <a:ext cx="7993063" cy="52322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800" dirty="0" smtClean="0">
                <a:solidFill>
                  <a:srgbClr val="FFFFFF"/>
                </a:solidFill>
                <a:latin typeface="Arial Rounded MT Bold" pitchFamily="34" charset="0"/>
              </a:rPr>
              <a:t>Lukas-Evangelium 18,1</a:t>
            </a:r>
            <a:endParaRPr lang="de-CH" sz="2800" dirty="0">
              <a:solidFill>
                <a:srgbClr val="FFFFFF"/>
              </a:solidFill>
              <a:latin typeface="Arial Rounded MT Bold" pitchFamily="34" charset="0"/>
            </a:endParaRPr>
          </a:p>
        </p:txBody>
      </p:sp>
    </p:spTree>
    <p:extLst>
      <p:ext uri="{BB962C8B-B14F-4D97-AF65-F5344CB8AC3E}">
        <p14:creationId xmlns:p14="http://schemas.microsoft.com/office/powerpoint/2010/main" val="3272535686"/>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35496" y="44450"/>
            <a:ext cx="9001000" cy="2308324"/>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a:t>„Denn wie der Blitz aufleuchtet und den Himmel von einem Ende zum anderen erhellt, so wird es an dem Tag sein, an dem der Menschensohn kommt.“</a:t>
            </a:r>
          </a:p>
        </p:txBody>
      </p:sp>
      <p:sp>
        <p:nvSpPr>
          <p:cNvPr id="947203" name="Rectangle 3"/>
          <p:cNvSpPr>
            <a:spLocks noChangeArrowheads="1"/>
          </p:cNvSpPr>
          <p:nvPr/>
        </p:nvSpPr>
        <p:spPr bwMode="auto">
          <a:xfrm>
            <a:off x="827584" y="2636912"/>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a:solidFill>
                  <a:srgbClr val="FFFFFF"/>
                </a:solidFill>
                <a:latin typeface="Arial Rounded MT Bold" pitchFamily="34" charset="0"/>
              </a:rPr>
              <a:t>Lukas-Evangelium 17,24</a:t>
            </a:r>
          </a:p>
        </p:txBody>
      </p:sp>
    </p:spTree>
    <p:extLst>
      <p:ext uri="{BB962C8B-B14F-4D97-AF65-F5344CB8AC3E}">
        <p14:creationId xmlns:p14="http://schemas.microsoft.com/office/powerpoint/2010/main" val="670310891"/>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107505" y="44624"/>
            <a:ext cx="9000999" cy="1569660"/>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t>„Jesus wollte seinen Jüngern zeigen, dass sie unablässig beten sollten, ohne sich entmutigen zu lassen.“</a:t>
            </a:r>
          </a:p>
        </p:txBody>
      </p:sp>
      <p:sp>
        <p:nvSpPr>
          <p:cNvPr id="933891" name="Rectangle 3"/>
          <p:cNvSpPr>
            <a:spLocks noChangeArrowheads="1"/>
          </p:cNvSpPr>
          <p:nvPr/>
        </p:nvSpPr>
        <p:spPr bwMode="auto">
          <a:xfrm>
            <a:off x="899592" y="1772816"/>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a:solidFill>
                  <a:srgbClr val="FFFFFF"/>
                </a:solidFill>
                <a:latin typeface="Arial Rounded MT Bold" pitchFamily="34" charset="0"/>
              </a:rPr>
              <a:t>Lukas-Evangelium 18,1</a:t>
            </a:r>
          </a:p>
        </p:txBody>
      </p:sp>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51521" y="44450"/>
            <a:ext cx="6912768" cy="1323439"/>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a:t>„Deshalb erzählte er ihnen folgendes Gleichnis:“</a:t>
            </a:r>
          </a:p>
        </p:txBody>
      </p:sp>
      <p:sp>
        <p:nvSpPr>
          <p:cNvPr id="933891" name="Rectangle 3"/>
          <p:cNvSpPr>
            <a:spLocks noChangeArrowheads="1"/>
          </p:cNvSpPr>
          <p:nvPr/>
        </p:nvSpPr>
        <p:spPr bwMode="auto">
          <a:xfrm>
            <a:off x="971600" y="1844824"/>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a:solidFill>
                  <a:srgbClr val="FFFFFF"/>
                </a:solidFill>
                <a:latin typeface="Arial Rounded MT Bold" pitchFamily="34" charset="0"/>
              </a:rPr>
              <a:t>Lukas-Evangelium 18,1</a:t>
            </a:r>
          </a:p>
        </p:txBody>
      </p:sp>
    </p:spTree>
    <p:extLst>
      <p:ext uri="{BB962C8B-B14F-4D97-AF65-F5344CB8AC3E}">
        <p14:creationId xmlns:p14="http://schemas.microsoft.com/office/powerpoint/2010/main" val="1425198601"/>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71405" y="44450"/>
            <a:ext cx="8821075" cy="1569660"/>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t>„In einer Stadt lebte ein Richter, der nicht nach Gott fragte und auf keinen Menschen Rücksicht nahm.“</a:t>
            </a:r>
          </a:p>
        </p:txBody>
      </p:sp>
      <p:sp>
        <p:nvSpPr>
          <p:cNvPr id="933891" name="Rectangle 3"/>
          <p:cNvSpPr>
            <a:spLocks noChangeArrowheads="1"/>
          </p:cNvSpPr>
          <p:nvPr/>
        </p:nvSpPr>
        <p:spPr bwMode="auto">
          <a:xfrm>
            <a:off x="785786" y="1628800"/>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a:solidFill>
                  <a:srgbClr val="FFFFFF"/>
                </a:solidFill>
                <a:latin typeface="Arial Rounded MT Bold" pitchFamily="34" charset="0"/>
              </a:rPr>
              <a:t>Lukas-Evangelium 18,2</a:t>
            </a:r>
          </a:p>
        </p:txBody>
      </p:sp>
    </p:spTree>
    <p:extLst>
      <p:ext uri="{BB962C8B-B14F-4D97-AF65-F5344CB8AC3E}">
        <p14:creationId xmlns:p14="http://schemas.microsoft.com/office/powerpoint/2010/main" val="3316040848"/>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71405" y="44450"/>
            <a:ext cx="8317019" cy="255454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t>„In der gleichen Stadt lebte auch eine Witwe. Sie kam immer wieder zu dem Richter und bat ihn: ›Verhilf mir in der Auseinandersetzung mit meinem Gegner zu meinem Recht!‹“</a:t>
            </a:r>
          </a:p>
        </p:txBody>
      </p:sp>
      <p:sp>
        <p:nvSpPr>
          <p:cNvPr id="933891" name="Rectangle 3"/>
          <p:cNvSpPr>
            <a:spLocks noChangeArrowheads="1"/>
          </p:cNvSpPr>
          <p:nvPr/>
        </p:nvSpPr>
        <p:spPr bwMode="auto">
          <a:xfrm>
            <a:off x="971425" y="2420888"/>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a:solidFill>
                  <a:srgbClr val="FFFFFF"/>
                </a:solidFill>
                <a:latin typeface="Arial Rounded MT Bold" pitchFamily="34" charset="0"/>
              </a:rPr>
              <a:t>Lukas-Evangelium 18,3</a:t>
            </a:r>
          </a:p>
        </p:txBody>
      </p:sp>
    </p:spTree>
    <p:extLst>
      <p:ext uri="{BB962C8B-B14F-4D97-AF65-F5344CB8AC3E}">
        <p14:creationId xmlns:p14="http://schemas.microsoft.com/office/powerpoint/2010/main" val="384663488"/>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35496" y="44450"/>
            <a:ext cx="8496944" cy="4031873"/>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a:t>„Lange Zeit wollte der Richter nicht darauf eingehen, doch dann sagte er sich: ›Ich fürchte Gott zwar nicht, und was die Menschen denken, ist mir gleichgültig; aber diese Witwe wird mir so lästig, dass ich ihr zu ihrem Recht verhelfen will. Sonst bringt sie mich mit ihrem ständigen Kommen noch zur Verzweiflung.‹“</a:t>
            </a:r>
          </a:p>
        </p:txBody>
      </p:sp>
      <p:sp>
        <p:nvSpPr>
          <p:cNvPr id="933891" name="Rectangle 3"/>
          <p:cNvSpPr>
            <a:spLocks noChangeArrowheads="1"/>
          </p:cNvSpPr>
          <p:nvPr/>
        </p:nvSpPr>
        <p:spPr bwMode="auto">
          <a:xfrm>
            <a:off x="971425" y="4221088"/>
            <a:ext cx="7993063"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a:solidFill>
                  <a:srgbClr val="FFFFFF"/>
                </a:solidFill>
                <a:latin typeface="Arial Rounded MT Bold" pitchFamily="34" charset="0"/>
              </a:rPr>
              <a:t>Lukas-Evangelium 18,4-5</a:t>
            </a:r>
          </a:p>
        </p:txBody>
      </p:sp>
    </p:spTree>
    <p:extLst>
      <p:ext uri="{BB962C8B-B14F-4D97-AF65-F5344CB8AC3E}">
        <p14:creationId xmlns:p14="http://schemas.microsoft.com/office/powerpoint/2010/main" val="2752785057"/>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01072134">
  <a:themeElements>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lnDef>
  </a:objectDefaults>
  <a:extraClrSchemeLst>
    <a:extraClrScheme>
      <a:clrScheme name="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01072134">
  <a:themeElements>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1_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lnDef>
  </a:objectDefaults>
  <a:extraClrSchemeLst>
    <a:extraClrScheme>
      <a:clrScheme name="1_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1_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1_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1_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1_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1_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1_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1_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1_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1_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1_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1_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870</Words>
  <Application>Microsoft Office PowerPoint</Application>
  <PresentationFormat>Bildschirmpräsentation (4:3)</PresentationFormat>
  <Paragraphs>59</Paragraphs>
  <Slides>32</Slides>
  <Notes>0</Notes>
  <HiddenSlides>0</HiddenSlides>
  <MMClips>0</MMClips>
  <ScaleCrop>false</ScaleCrop>
  <HeadingPairs>
    <vt:vector size="4" baseType="variant">
      <vt:variant>
        <vt:lpstr>Design</vt:lpstr>
      </vt:variant>
      <vt:variant>
        <vt:i4>2</vt:i4>
      </vt:variant>
      <vt:variant>
        <vt:lpstr>Folientitel</vt:lpstr>
      </vt:variant>
      <vt:variant>
        <vt:i4>32</vt:i4>
      </vt:variant>
    </vt:vector>
  </HeadingPairs>
  <TitlesOfParts>
    <vt:vector size="34" baseType="lpstr">
      <vt:lpstr>01072134</vt:lpstr>
      <vt:lpstr>1_01072134</vt:lpstr>
      <vt:lpstr>Gott wird antworten!</vt:lpstr>
      <vt:lpstr>„Es wird eine Zeit kommen, da werdet ihr euch danach sehnen, auch nur einen Tag der Herrschaft des Menschensohnes zu erleben, aber euer Sehnen wird vergeblich sein.“</vt:lpstr>
      <vt:lpstr>„Wenn man zu euch sagt: ›Seht, dort ist er!‹ oder: ›Seht, er ist hier!‹, dann geht nicht hin; lauft denen, die hingehen, nicht nach.“</vt:lpstr>
      <vt:lpstr>„Denn wie der Blitz aufleuchtet und den Himmel von einem Ende zum anderen erhellt, so wird es an dem Tag sein, an dem der Menschensohn kommt.“</vt:lpstr>
      <vt:lpstr>„Jesus wollte seinen Jüngern zeigen, dass sie unablässig beten sollten, ohne sich entmutigen zu lassen.“</vt:lpstr>
      <vt:lpstr>„Deshalb erzählte er ihnen folgendes Gleichnis:“</vt:lpstr>
      <vt:lpstr>„In einer Stadt lebte ein Richter, der nicht nach Gott fragte und auf keinen Menschen Rücksicht nahm.“</vt:lpstr>
      <vt:lpstr>„In der gleichen Stadt lebte auch eine Witwe. Sie kam immer wieder zu dem Richter und bat ihn: ›Verhilf mir in der Auseinandersetzung mit meinem Gegner zu meinem Recht!‹“</vt:lpstr>
      <vt:lpstr>„Lange Zeit wollte der Richter nicht darauf eingehen, doch dann sagte er sich: ›Ich fürchte Gott zwar nicht, und was die Menschen denken, ist mir gleichgültig; aber diese Witwe wird mir so lästig, dass ich ihr zu ihrem Recht verhelfen will. Sonst bringt sie mich mit ihrem ständigen Kommen noch zur Verzweiflung.‹“</vt:lpstr>
      <vt:lpstr>Der Herr fuhr fort: „Habt ihr darauf geachtet, was dieser Richter sagt, dem es überhaupt nicht um Gerechtigkeit geht?“</vt:lpstr>
      <vt:lpstr>„Sollte da Gott nicht erst recht dafür sorgen, dass seine Auserwählten, die Tag und Nacht zu ihm rufen, zu ihrem Recht kommen? Und wird er sie etwa warten lassen?“</vt:lpstr>
      <vt:lpstr>„Ich sage euch: Er wird dafür sorgen, dass sie schnell zu ihrem Recht kommen. Aber wird der Menschensohn, wenn er kommt, auf der Erde solch einen Glauben finden?“</vt:lpstr>
      <vt:lpstr>I. Die hartnäckige Bitte</vt:lpstr>
      <vt:lpstr>„Verhilf mir in der Auseinandersetzung mit meinem Gegner zu meinem Recht!“</vt:lpstr>
      <vt:lpstr>„Ich fürchte Gott zwar nicht, und was die Menschen denken, ist mir gleichgültig; aber diese Witwe wird mir so lästig, dass ich ihr zu ihrem Recht verhelfen will. Sonst bringt sie mich mit ihrem ständigen Kommen noch zur Verzweiflung.‹“</vt:lpstr>
      <vt:lpstr>„Habt ihr darauf geachtet, was dieser Richter sagt, dem es überhaupt nicht um Gerechtigkeit geht?“</vt:lpstr>
      <vt:lpstr>„Sollte da Gott nicht erst recht dafür sorgen, dass seine Auserwählten, die Tag und Nacht zu ihm rufen, zu ihrem Recht kommen? Und wird er sie etwa warten lassen?“</vt:lpstr>
      <vt:lpstr>II.  Die plötzliche Wende</vt:lpstr>
      <vt:lpstr>„Ich sage euch: Er wird dafür sorgen, dass sie schnell zu ihrem Recht kommen.“</vt:lpstr>
      <vt:lpstr>„Wird der Menschensohn, wenn er kommt, auf der Erde solch einen Glauben finden?“</vt:lpstr>
      <vt:lpstr>Rächt euch nicht selbst, liebe Freunde, sondern überlasst die Rache dem Zorn Gottes. Denn es heisst in der Schrift: »Das Unrecht zu rächen ist meine Sache, sagt der Herr; ich werde Vergeltung üben.«</vt:lpstr>
      <vt:lpstr>„Wenn dein Feind hungrig ist, gib ihm zu essen, und wenn er Durst hat, gib ihm zu trinken.“</vt:lpstr>
      <vt:lpstr>„Freut euch und jubelt! Denn im Himmel wartet eine grosse Belohnung auf euch. Genauso hat man ja vor euch schon die Propheten verfolgt.“</vt:lpstr>
      <vt:lpstr> „Dass die Strafe den Verbrecher nicht auf der Stelle ereilt, ermutigt viele dazu, Verbrechen zu begehen.“</vt:lpstr>
      <vt:lpstr> Manche haben schon hundert Schandtaten verübt – und leben immer noch! Auch ich kenne das Sprichwort: „Wer Gott ernst nimmt, dem geht es gut.“</vt:lpstr>
      <vt:lpstr> „Doch das ist Unsinn! In der Welt sieht es oft genug ganz anders aus: Da sind Menschen, die immer das Rechte tun, und es ergeht ihnen, wie es Verbrechern gehen sollte. Und es gibt Verbrecher, denen es so gut geht, als hätten sie immer das Rechte getan.“</vt:lpstr>
      <vt:lpstr>„Jesus, der ohne jede Sünde war, hat Gott für uns zur Sünde gemacht, damit wir durch die Verbindung mit ihm die Gerechtigkeit bekommen, mit der wir vor Gott bestehen können.“</vt:lpstr>
      <vt:lpstr>„Ich versichere euch: Wer auf mein Wort hört und dem glaubt, der mich gesandt hat, der hat das ewige Leben. Auf ihn kommt keine Verurteilung mehr zu; er hat den Schritt vom Tod ins Leben getan.“</vt:lpstr>
      <vt:lpstr>Schlussgedanke </vt:lpstr>
      <vt:lpstr>„Wird der Menschensohn, wenn er kommt, auf der Erde solch einen Glauben finden?“</vt:lpstr>
      <vt:lpstr>„Jesus wollte seinen Jüngern zeigen, dass sie unablässig beten sollten, ohne sich entmutigen zu lassen.“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Gott wird antworten! - Folien</dc:title>
  <dc:creator>Jürg Birnstiel</dc:creator>
  <cp:lastModifiedBy>Me</cp:lastModifiedBy>
  <cp:revision>973</cp:revision>
  <cp:lastPrinted>1601-01-01T00:00:00Z</cp:lastPrinted>
  <dcterms:created xsi:type="dcterms:W3CDTF">2005-04-13T18:10:29Z</dcterms:created>
  <dcterms:modified xsi:type="dcterms:W3CDTF">2011-03-19T21:24:06Z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TC010721341031</vt:lpwstr>
  </property>
</Properties>
</file>