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98" r:id="rId6"/>
  </p:sldMasterIdLst>
  <p:sldIdLst>
    <p:sldId id="256" r:id="rId7"/>
    <p:sldId id="535" r:id="rId8"/>
    <p:sldId id="430" r:id="rId9"/>
    <p:sldId id="596" r:id="rId10"/>
    <p:sldId id="548" r:id="rId11"/>
    <p:sldId id="549" r:id="rId12"/>
    <p:sldId id="597" r:id="rId13"/>
    <p:sldId id="550" r:id="rId14"/>
    <p:sldId id="551" r:id="rId15"/>
    <p:sldId id="598" r:id="rId16"/>
    <p:sldId id="599" r:id="rId17"/>
    <p:sldId id="568" r:id="rId18"/>
    <p:sldId id="600" r:id="rId19"/>
    <p:sldId id="601" r:id="rId20"/>
    <p:sldId id="602" r:id="rId21"/>
    <p:sldId id="539" r:id="rId22"/>
    <p:sldId id="603" r:id="rId23"/>
    <p:sldId id="604" r:id="rId24"/>
    <p:sldId id="537" r:id="rId25"/>
    <p:sldId id="536" r:id="rId26"/>
    <p:sldId id="263" r:id="rId27"/>
    <p:sldId id="605" r:id="rId28"/>
    <p:sldId id="325" r:id="rId29"/>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7692CC"/>
    <a:srgbClr val="FF6702"/>
    <a:srgbClr val="FF3305"/>
    <a:srgbClr val="CF3E00"/>
    <a:srgbClr val="236F7A"/>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94649" autoAdjust="0"/>
  </p:normalViewPr>
  <p:slideViewPr>
    <p:cSldViewPr>
      <p:cViewPr>
        <p:scale>
          <a:sx n="100" d="100"/>
          <a:sy n="100" d="100"/>
        </p:scale>
        <p:origin x="-1950"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4AE56D52-7CF5-4B6C-B246-04B1BEC50C7E}"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AC0B7A9-80F1-4F93-BBDB-EB855458D149}" type="slidenum">
              <a:rPr lang="de-CH"/>
              <a:pPr/>
              <a:t>‹Nr.›</a:t>
            </a:fld>
            <a:endParaRPr lang="de-CH"/>
          </a:p>
        </p:txBody>
      </p:sp>
    </p:spTree>
    <p:extLst>
      <p:ext uri="{BB962C8B-B14F-4D97-AF65-F5344CB8AC3E}">
        <p14:creationId xmlns:p14="http://schemas.microsoft.com/office/powerpoint/2010/main" val="288493978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589370D-9209-4DDE-9B23-E9FDB19B23E4}" type="slidenum">
              <a:rPr lang="de-CH"/>
              <a:pPr/>
              <a:t>‹Nr.›</a:t>
            </a:fld>
            <a:endParaRPr lang="de-CH"/>
          </a:p>
        </p:txBody>
      </p:sp>
    </p:spTree>
    <p:extLst>
      <p:ext uri="{BB962C8B-B14F-4D97-AF65-F5344CB8AC3E}">
        <p14:creationId xmlns:p14="http://schemas.microsoft.com/office/powerpoint/2010/main" val="351758233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solidFill>
                <a:srgbClr val="336699"/>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solidFill>
                <a:srgbClr val="336699"/>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62A02490-8BB8-45A3-85B8-7BE2C698AB3A}" type="slidenum">
              <a:rPr lang="de-CH">
                <a:solidFill>
                  <a:srgbClr val="336699"/>
                </a:solidFill>
              </a:rPr>
              <a:pPr/>
              <a:t>‹Nr.›</a:t>
            </a:fld>
            <a:endParaRPr lang="de-CH">
              <a:solidFill>
                <a:srgbClr val="336699"/>
              </a:solidFill>
            </a:endParaRPr>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solidFill>
                <a:srgbClr val="336699"/>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solidFill>
                <a:srgbClr val="336699"/>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62A02490-8BB8-45A3-85B8-7BE2C698AB3A}" type="slidenum">
              <a:rPr lang="de-CH">
                <a:solidFill>
                  <a:srgbClr val="336699"/>
                </a:solidFill>
              </a:rPr>
              <a:pPr/>
              <a:t>‹Nr.›</a:t>
            </a:fld>
            <a:endParaRPr lang="de-CH">
              <a:solidFill>
                <a:srgbClr val="336699"/>
              </a:solidFill>
            </a:endParaRP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solidFill>
                <a:srgbClr val="336699"/>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solidFill>
                <a:srgbClr val="336699"/>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62A02490-8BB8-45A3-85B8-7BE2C698AB3A}" type="slidenum">
              <a:rPr lang="de-CH">
                <a:solidFill>
                  <a:srgbClr val="336699"/>
                </a:solidFill>
              </a:rPr>
              <a:pPr/>
              <a:t>‹Nr.›</a:t>
            </a:fld>
            <a:endParaRPr lang="de-CH">
              <a:solidFill>
                <a:srgbClr val="336699"/>
              </a:solidFill>
            </a:endParaRPr>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solidFill>
                <a:srgbClr val="336699"/>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solidFill>
                <a:srgbClr val="336699"/>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62A02490-8BB8-45A3-85B8-7BE2C698AB3A}" type="slidenum">
              <a:rPr lang="de-CH">
                <a:solidFill>
                  <a:srgbClr val="336699"/>
                </a:solidFill>
              </a:rPr>
              <a:pPr/>
              <a:t>‹Nr.›</a:t>
            </a:fld>
            <a:endParaRPr lang="de-CH">
              <a:solidFill>
                <a:srgbClr val="336699"/>
              </a:solidFill>
            </a:endParaRPr>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5613" y="273050"/>
            <a:ext cx="8226425" cy="1143000"/>
          </a:xfr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455613" y="1598613"/>
            <a:ext cx="8226425" cy="4497387"/>
          </a:xfrm>
        </p:spPr>
        <p:txBody>
          <a:bodyPr/>
          <a:lstStyle/>
          <a:p>
            <a:endParaRPr lang="de-CH"/>
          </a:p>
        </p:txBody>
      </p:sp>
      <p:sp>
        <p:nvSpPr>
          <p:cNvPr id="4" name="Datumsplatzhalter 3"/>
          <p:cNvSpPr>
            <a:spLocks noGrp="1"/>
          </p:cNvSpPr>
          <p:nvPr>
            <p:ph type="dt" sz="half" idx="10"/>
          </p:nvPr>
        </p:nvSpPr>
        <p:spPr>
          <a:xfrm>
            <a:off x="455613" y="6242050"/>
            <a:ext cx="2130425" cy="474663"/>
          </a:xfrm>
        </p:spPr>
        <p:txBody>
          <a:bodyPr/>
          <a:lstStyle>
            <a:lvl1pPr>
              <a:defRPr/>
            </a:lvl1pPr>
          </a:lstStyle>
          <a:p>
            <a:endParaRPr lang="de-DE"/>
          </a:p>
        </p:txBody>
      </p:sp>
      <p:sp>
        <p:nvSpPr>
          <p:cNvPr id="5" name="Fußzeilenplatzhalter 4"/>
          <p:cNvSpPr>
            <a:spLocks noGrp="1"/>
          </p:cNvSpPr>
          <p:nvPr>
            <p:ph type="ftr" sz="quarter" idx="11"/>
          </p:nvPr>
        </p:nvSpPr>
        <p:spPr>
          <a:xfrm>
            <a:off x="3124200" y="6242050"/>
            <a:ext cx="2895600" cy="474663"/>
          </a:xfrm>
        </p:spPr>
        <p:txBody>
          <a:bodyPr/>
          <a:lstStyle>
            <a:lvl1pPr>
              <a:defRPr/>
            </a:lvl1pPr>
          </a:lstStyle>
          <a:p>
            <a:endParaRPr lang="de-DE"/>
          </a:p>
        </p:txBody>
      </p:sp>
      <p:sp>
        <p:nvSpPr>
          <p:cNvPr id="6" name="Foliennummernplatzhalter 5"/>
          <p:cNvSpPr>
            <a:spLocks noGrp="1"/>
          </p:cNvSpPr>
          <p:nvPr>
            <p:ph type="sldNum" sz="quarter" idx="12"/>
          </p:nvPr>
        </p:nvSpPr>
        <p:spPr>
          <a:xfrm>
            <a:off x="6553200" y="6242050"/>
            <a:ext cx="2130425" cy="474663"/>
          </a:xfrm>
        </p:spPr>
        <p:txBody>
          <a:bodyPr/>
          <a:lstStyle>
            <a:lvl1pPr>
              <a:defRPr/>
            </a:lvl1pPr>
          </a:lstStyle>
          <a:p>
            <a:fld id="{8D233E73-F8D3-4218-B60D-D1F542BDADD7}" type="slidenum">
              <a:rPr lang="de-DE"/>
              <a:pPr/>
              <a:t>‹Nr.›</a:t>
            </a:fld>
            <a:endParaRPr lang="de-DE"/>
          </a:p>
        </p:txBody>
      </p:sp>
    </p:spTree>
    <p:extLst>
      <p:ext uri="{BB962C8B-B14F-4D97-AF65-F5344CB8AC3E}">
        <p14:creationId xmlns:p14="http://schemas.microsoft.com/office/powerpoint/2010/main" val="30159339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CCF12DF-3F9F-4B32-9282-F41BD8F5DD5B}" type="slidenum">
              <a:rPr lang="de-CH"/>
              <a:pPr/>
              <a:t>‹Nr.›</a:t>
            </a:fld>
            <a:endParaRPr lang="de-CH"/>
          </a:p>
        </p:txBody>
      </p:sp>
    </p:spTree>
    <p:extLst>
      <p:ext uri="{BB962C8B-B14F-4D97-AF65-F5344CB8AC3E}">
        <p14:creationId xmlns:p14="http://schemas.microsoft.com/office/powerpoint/2010/main" val="71744548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937AEBD1-FF7E-4A44-8EC8-C63089230F6C}" type="slidenum">
              <a:rPr lang="de-CH"/>
              <a:pPr/>
              <a:t>‹Nr.›</a:t>
            </a:fld>
            <a:endParaRPr lang="de-CH"/>
          </a:p>
        </p:txBody>
      </p:sp>
    </p:spTree>
    <p:extLst>
      <p:ext uri="{BB962C8B-B14F-4D97-AF65-F5344CB8AC3E}">
        <p14:creationId xmlns:p14="http://schemas.microsoft.com/office/powerpoint/2010/main" val="20763310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2EECC24-5EB2-4FAB-918A-72BFF3A2F6E4}" type="slidenum">
              <a:rPr lang="de-CH"/>
              <a:pPr/>
              <a:t>‹Nr.›</a:t>
            </a:fld>
            <a:endParaRPr lang="de-CH"/>
          </a:p>
        </p:txBody>
      </p:sp>
    </p:spTree>
    <p:extLst>
      <p:ext uri="{BB962C8B-B14F-4D97-AF65-F5344CB8AC3E}">
        <p14:creationId xmlns:p14="http://schemas.microsoft.com/office/powerpoint/2010/main" val="287282276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F7B962C1-B21D-4295-86B4-B099CF7E72E8}" type="slidenum">
              <a:rPr lang="de-CH"/>
              <a:pPr/>
              <a:t>‹Nr.›</a:t>
            </a:fld>
            <a:endParaRPr lang="de-CH"/>
          </a:p>
        </p:txBody>
      </p:sp>
    </p:spTree>
    <p:extLst>
      <p:ext uri="{BB962C8B-B14F-4D97-AF65-F5344CB8AC3E}">
        <p14:creationId xmlns:p14="http://schemas.microsoft.com/office/powerpoint/2010/main" val="265808766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A2245D3-21EE-4905-9F49-32B5F993B607}" type="slidenum">
              <a:rPr lang="de-CH"/>
              <a:pPr/>
              <a:t>‹Nr.›</a:t>
            </a:fld>
            <a:endParaRPr lang="de-CH"/>
          </a:p>
        </p:txBody>
      </p:sp>
    </p:spTree>
    <p:extLst>
      <p:ext uri="{BB962C8B-B14F-4D97-AF65-F5344CB8AC3E}">
        <p14:creationId xmlns:p14="http://schemas.microsoft.com/office/powerpoint/2010/main" val="123479513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12CCD10A-8278-4527-ABAF-6A9C57B976CD}" type="slidenum">
              <a:rPr lang="de-CH"/>
              <a:pPr/>
              <a:t>‹Nr.›</a:t>
            </a:fld>
            <a:endParaRPr lang="de-CH"/>
          </a:p>
        </p:txBody>
      </p:sp>
    </p:spTree>
    <p:extLst>
      <p:ext uri="{BB962C8B-B14F-4D97-AF65-F5344CB8AC3E}">
        <p14:creationId xmlns:p14="http://schemas.microsoft.com/office/powerpoint/2010/main" val="328583811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BE2896E-D8C1-46E6-8AA0-4BC746F79AB8}" type="slidenum">
              <a:rPr lang="de-CH"/>
              <a:pPr/>
              <a:t>‹Nr.›</a:t>
            </a:fld>
            <a:endParaRPr lang="de-CH"/>
          </a:p>
        </p:txBody>
      </p:sp>
    </p:spTree>
    <p:extLst>
      <p:ext uri="{BB962C8B-B14F-4D97-AF65-F5344CB8AC3E}">
        <p14:creationId xmlns:p14="http://schemas.microsoft.com/office/powerpoint/2010/main" val="304834536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8233EDD6-FA42-4C7F-B6C5-1766CF50C2A8}" type="slidenum">
              <a:rPr lang="de-CH"/>
              <a:pPr/>
              <a:t>‹Nr.›</a:t>
            </a:fld>
            <a:endParaRPr lang="de-CH"/>
          </a:p>
        </p:txBody>
      </p:sp>
    </p:spTree>
    <p:extLst>
      <p:ext uri="{BB962C8B-B14F-4D97-AF65-F5344CB8AC3E}">
        <p14:creationId xmlns:p14="http://schemas.microsoft.com/office/powerpoint/2010/main" val="2892327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4FC748A-AEBB-4C13-B035-A3DFBBE6C258}"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smtClean="0">
              <a:solidFill>
                <a:srgbClr val="336699"/>
              </a:solidFill>
            </a:endParaRPr>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smtClean="0">
              <a:solidFill>
                <a:srgbClr val="336699"/>
              </a:solidFill>
            </a:endParaRPr>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EF63BD3-FB55-4E76-AD49-FEFE70EDA47C}" type="slidenum">
              <a:rPr lang="de-CH" smtClean="0">
                <a:solidFill>
                  <a:srgbClr val="336699"/>
                </a:solidFill>
              </a:rPr>
              <a:pPr/>
              <a:t>‹Nr.›</a:t>
            </a:fld>
            <a:endParaRPr lang="de-CH"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smtClean="0">
              <a:solidFill>
                <a:srgbClr val="336699"/>
              </a:solidFill>
            </a:endParaRPr>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smtClean="0">
              <a:solidFill>
                <a:srgbClr val="336699"/>
              </a:solidFill>
            </a:endParaRPr>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EF63BD3-FB55-4E76-AD49-FEFE70EDA47C}" type="slidenum">
              <a:rPr lang="de-CH" smtClean="0">
                <a:solidFill>
                  <a:srgbClr val="336699"/>
                </a:solidFill>
              </a:rPr>
              <a:pPr/>
              <a:t>‹Nr.›</a:t>
            </a:fld>
            <a:endParaRPr lang="de-CH"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smtClean="0">
              <a:solidFill>
                <a:srgbClr val="336699"/>
              </a:solidFill>
            </a:endParaRPr>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smtClean="0">
              <a:solidFill>
                <a:srgbClr val="336699"/>
              </a:solidFill>
            </a:endParaRPr>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EF63BD3-FB55-4E76-AD49-FEFE70EDA47C}" type="slidenum">
              <a:rPr lang="de-CH" smtClean="0">
                <a:solidFill>
                  <a:srgbClr val="336699"/>
                </a:solidFill>
              </a:rPr>
              <a:pPr/>
              <a:t>‹Nr.›</a:t>
            </a:fld>
            <a:endParaRPr lang="de-CH"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667" r:id="rId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smtClean="0">
              <a:solidFill>
                <a:srgbClr val="336699"/>
              </a:solidFill>
            </a:endParaRPr>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smtClean="0">
              <a:solidFill>
                <a:srgbClr val="336699"/>
              </a:solidFill>
            </a:endParaRPr>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EF63BD3-FB55-4E76-AD49-FEFE70EDA47C}" type="slidenum">
              <a:rPr lang="de-CH" smtClean="0">
                <a:solidFill>
                  <a:srgbClr val="336699"/>
                </a:solidFill>
              </a:rPr>
              <a:pPr/>
              <a:t>‹Nr.›</a:t>
            </a:fld>
            <a:endParaRPr lang="de-CH"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669" r:id="rId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smtClean="0">
              <a:solidFill>
                <a:srgbClr val="336699"/>
              </a:solidFill>
            </a:endParaRPr>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smtClean="0">
              <a:solidFill>
                <a:srgbClr val="336699"/>
              </a:solidFill>
            </a:endParaRPr>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EF63BD3-FB55-4E76-AD49-FEFE70EDA47C}" type="slidenum">
              <a:rPr lang="de-CH" smtClean="0">
                <a:solidFill>
                  <a:srgbClr val="336699"/>
                </a:solidFill>
              </a:rPr>
              <a:pPr/>
              <a:t>‹Nr.›</a:t>
            </a:fld>
            <a:endParaRPr lang="de-CH"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700" r:id="rId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2003-Dokument1.doc"/></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504" y="131148"/>
            <a:ext cx="8856984" cy="1569660"/>
          </a:xfrm>
          <a:effectLst>
            <a:outerShdw dist="35921" dir="2700000" algn="ctr" rotWithShape="0">
              <a:srgbClr val="000000"/>
            </a:outerShdw>
          </a:effectLst>
        </p:spPr>
        <p:txBody>
          <a:bodyPr>
            <a:spAutoFit/>
          </a:bodyPr>
          <a:lstStyle/>
          <a:p>
            <a:pPr algn="l"/>
            <a:r>
              <a:rPr lang="de-CH" sz="6000" dirty="0" smtClean="0">
                <a:ln>
                  <a:solidFill>
                    <a:srgbClr val="000000"/>
                  </a:solidFill>
                </a:ln>
                <a:solidFill>
                  <a:schemeClr val="bg1"/>
                </a:solidFill>
                <a:latin typeface="Arial Rounded MT Bold" pitchFamily="34" charset="0"/>
              </a:rPr>
              <a:t>Warum soll ich die Bibel </a:t>
            </a:r>
            <a:r>
              <a:rPr lang="de-CH" sz="6000" smtClean="0">
                <a:ln>
                  <a:solidFill>
                    <a:srgbClr val="000000"/>
                  </a:solidFill>
                </a:ln>
                <a:solidFill>
                  <a:schemeClr val="bg1"/>
                </a:solidFill>
                <a:latin typeface="Arial Rounded MT Bold" pitchFamily="34" charset="0"/>
              </a:rPr>
              <a:t>ernst nehmen?</a:t>
            </a:r>
            <a:endParaRPr lang="de-CH" sz="6000" dirty="0">
              <a:ln>
                <a:solidFill>
                  <a:srgbClr val="000000"/>
                </a:solidFill>
              </a:ln>
              <a:solidFill>
                <a:schemeClr val="bg1"/>
              </a:solidFill>
              <a:latin typeface="Arial Rounded MT Bold" pitchFamily="34" charset="0"/>
            </a:endParaRPr>
          </a:p>
        </p:txBody>
      </p:sp>
      <p:sp>
        <p:nvSpPr>
          <p:cNvPr id="51203" name="Rectangle 3"/>
          <p:cNvSpPr>
            <a:spLocks noGrp="1" noChangeArrowheads="1"/>
          </p:cNvSpPr>
          <p:nvPr>
            <p:ph type="subTitle" idx="1"/>
          </p:nvPr>
        </p:nvSpPr>
        <p:spPr>
          <a:xfrm>
            <a:off x="539552" y="5013176"/>
            <a:ext cx="8423275" cy="576064"/>
          </a:xfrm>
          <a:effectLst>
            <a:outerShdw dist="35921" dir="2700000" algn="ctr" rotWithShape="0">
              <a:schemeClr val="folHlink"/>
            </a:outerShdw>
          </a:effectLst>
        </p:spPr>
        <p:txBody>
          <a:bodyPr/>
          <a:lstStyle/>
          <a:p>
            <a:pPr algn="r"/>
            <a:r>
              <a:rPr lang="de-CH" sz="2800" dirty="0">
                <a:ln>
                  <a:solidFill>
                    <a:srgbClr val="000000"/>
                  </a:solidFill>
                </a:ln>
                <a:solidFill>
                  <a:schemeClr val="bg1"/>
                </a:solidFill>
                <a:effectLst>
                  <a:outerShdw blurRad="50800" dist="50800" dir="5400000" algn="ctr" rotWithShape="0">
                    <a:srgbClr val="000000"/>
                  </a:outerShdw>
                </a:effectLst>
                <a:latin typeface="Arial Rounded MT Bold" pitchFamily="34" charset="0"/>
              </a:rPr>
              <a:t>Reihe: </a:t>
            </a:r>
            <a:r>
              <a:rPr lang="de-CH" sz="2800" dirty="0" smtClean="0">
                <a:ln>
                  <a:solidFill>
                    <a:srgbClr val="000000"/>
                  </a:solidFill>
                </a:ln>
                <a:solidFill>
                  <a:schemeClr val="bg1"/>
                </a:solidFill>
                <a:effectLst>
                  <a:outerShdw blurRad="50800" dist="50800" dir="5400000" algn="ctr" rotWithShape="0">
                    <a:srgbClr val="000000"/>
                  </a:outerShdw>
                </a:effectLst>
                <a:latin typeface="Arial Rounded MT Bold" pitchFamily="34" charset="0"/>
              </a:rPr>
              <a:t>Warum?!(3/4)      </a:t>
            </a:r>
            <a:endParaRPr lang="de-CH" sz="2800" dirty="0">
              <a:ln>
                <a:solidFill>
                  <a:srgbClr val="000000"/>
                </a:solidFill>
              </a:ln>
              <a:solidFill>
                <a:schemeClr val="bg1"/>
              </a:solidFill>
              <a:effectLst>
                <a:outerShdw blurRad="50800" dist="50800" dir="5400000" algn="ctr" rotWithShape="0">
                  <a:srgbClr val="000000"/>
                </a:outerShdw>
              </a:effectLst>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455186"/>
            <a:ext cx="9074150" cy="744819"/>
          </a:xfrm>
          <a:effectLst>
            <a:outerShdw dist="35921" dir="2700000" algn="ctr" rotWithShape="0">
              <a:srgbClr val="000000"/>
            </a:outerShdw>
          </a:effectLst>
        </p:spPr>
        <p:txBody>
          <a:bodyPr>
            <a:spAutoFit/>
          </a:bodyPr>
          <a:lstStyle/>
          <a:p>
            <a:pPr marL="1117600" indent="-1117600" algn="l"/>
            <a:r>
              <a:rPr lang="de-DE" sz="5300" dirty="0">
                <a:ln>
                  <a:solidFill>
                    <a:srgbClr val="000000"/>
                  </a:solidFill>
                </a:ln>
                <a:solidFill>
                  <a:schemeClr val="bg1"/>
                </a:solidFill>
                <a:latin typeface="Arial Rounded MT Bold" pitchFamily="34" charset="0"/>
              </a:rPr>
              <a:t>I.    </a:t>
            </a:r>
            <a:r>
              <a:rPr lang="de-DE" sz="5300" dirty="0" smtClean="0">
                <a:ln>
                  <a:solidFill>
                    <a:srgbClr val="000000"/>
                  </a:solidFill>
                </a:ln>
                <a:solidFill>
                  <a:schemeClr val="bg1"/>
                </a:solidFill>
                <a:latin typeface="Arial Rounded MT Bold" pitchFamily="34" charset="0"/>
              </a:rPr>
              <a:t>…weil sie einzigartig ist</a:t>
            </a:r>
            <a:endParaRPr lang="de-CH" sz="53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
        <p:nvSpPr>
          <p:cNvPr id="4" name="Rectangle 2"/>
          <p:cNvSpPr txBox="1">
            <a:spLocks noChangeArrowheads="1"/>
          </p:cNvSpPr>
          <p:nvPr/>
        </p:nvSpPr>
        <p:spPr bwMode="auto">
          <a:xfrm>
            <a:off x="0" y="2795097"/>
            <a:ext cx="9074150"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r"/>
            <a:r>
              <a:rPr lang="de-DE" sz="4000" dirty="0">
                <a:ln>
                  <a:solidFill>
                    <a:srgbClr val="000000"/>
                  </a:solidFill>
                </a:ln>
                <a:solidFill>
                  <a:srgbClr val="FFFF00"/>
                </a:solidFill>
                <a:latin typeface="Arial Rounded MT Bold" pitchFamily="34" charset="0"/>
              </a:rPr>
              <a:t>3</a:t>
            </a:r>
            <a:r>
              <a:rPr lang="de-DE" sz="4000" dirty="0" smtClean="0">
                <a:ln>
                  <a:solidFill>
                    <a:srgbClr val="000000"/>
                  </a:solidFill>
                </a:ln>
                <a:solidFill>
                  <a:srgbClr val="FFFF00"/>
                </a:solidFill>
                <a:latin typeface="Arial Rounded MT Bold" pitchFamily="34" charset="0"/>
              </a:rPr>
              <a:t>. Unterschiedliche Schreiber</a:t>
            </a:r>
            <a:endParaRPr lang="de-CH" sz="4000" dirty="0">
              <a:ln>
                <a:solidFill>
                  <a:srgbClr val="000000"/>
                </a:solidFill>
              </a:ln>
              <a:solidFill>
                <a:srgbClr val="FFFF00"/>
              </a:solidFill>
              <a:latin typeface="Arial Rounded MT Bold" pitchFamily="34" charset="0"/>
            </a:endParaRPr>
          </a:p>
        </p:txBody>
      </p:sp>
    </p:spTree>
    <p:extLst>
      <p:ext uri="{BB962C8B-B14F-4D97-AF65-F5344CB8AC3E}">
        <p14:creationId xmlns:p14="http://schemas.microsoft.com/office/powerpoint/2010/main" val="3793045482"/>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473652"/>
            <a:ext cx="9074150" cy="707886"/>
          </a:xfrm>
          <a:effectLst>
            <a:outerShdw dist="35921" dir="2700000" algn="ctr" rotWithShape="0">
              <a:srgbClr val="000000"/>
            </a:outerShdw>
          </a:effectLst>
        </p:spPr>
        <p:txBody>
          <a:bodyPr>
            <a:spAutoFit/>
          </a:bodyPr>
          <a:lstStyle/>
          <a:p>
            <a:pPr marL="1117600" indent="-1117600" algn="l"/>
            <a:r>
              <a:rPr lang="de-DE" sz="5000" dirty="0" smtClean="0">
                <a:ln>
                  <a:solidFill>
                    <a:srgbClr val="000000"/>
                  </a:solidFill>
                </a:ln>
                <a:solidFill>
                  <a:schemeClr val="bg1"/>
                </a:solidFill>
                <a:latin typeface="Arial Rounded MT Bold" pitchFamily="34" charset="0"/>
              </a:rPr>
              <a:t>II.    …weil sie zuverlässig ist</a:t>
            </a:r>
            <a:endParaRPr lang="de-CH" sz="50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Tree>
    <p:extLst>
      <p:ext uri="{BB962C8B-B14F-4D97-AF65-F5344CB8AC3E}">
        <p14:creationId xmlns:p14="http://schemas.microsoft.com/office/powerpoint/2010/main" val="145856125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06363" y="115888"/>
            <a:ext cx="5761037" cy="809625"/>
          </a:xfrm>
          <a:effectLst>
            <a:outerShdw dist="35921" dir="2700000" algn="ctr" rotWithShape="0">
              <a:srgbClr val="000000"/>
            </a:outerShdw>
          </a:effectLst>
        </p:spPr>
        <p:txBody>
          <a:bodyPr/>
          <a:lstStyle/>
          <a:p>
            <a:r>
              <a:rPr lang="de-CH" dirty="0">
                <a:solidFill>
                  <a:srgbClr val="FFFFFF"/>
                </a:solidFill>
                <a:latin typeface="Arial Rounded MT Bold" pitchFamily="34" charset="0"/>
              </a:rPr>
              <a:t>Einige</a:t>
            </a:r>
            <a:r>
              <a:rPr lang="de-CH" dirty="0">
                <a:latin typeface="Arial Rounded MT Bold" pitchFamily="34" charset="0"/>
              </a:rPr>
              <a:t> </a:t>
            </a:r>
            <a:r>
              <a:rPr lang="de-CH" dirty="0">
                <a:solidFill>
                  <a:srgbClr val="FFFFFF"/>
                </a:solidFill>
                <a:latin typeface="Arial Rounded MT Bold" pitchFamily="34" charset="0"/>
              </a:rPr>
              <a:t>Vorhersagen</a:t>
            </a:r>
          </a:p>
        </p:txBody>
      </p:sp>
      <p:graphicFrame>
        <p:nvGraphicFramePr>
          <p:cNvPr id="200707" name="Object 3"/>
          <p:cNvGraphicFramePr>
            <a:graphicFrameLocks noGrp="1" noChangeAspect="1"/>
          </p:cNvGraphicFramePr>
          <p:nvPr>
            <p:ph type="tbl" idx="1"/>
            <p:extLst>
              <p:ext uri="{D42A27DB-BD31-4B8C-83A1-F6EECF244321}">
                <p14:modId xmlns:p14="http://schemas.microsoft.com/office/powerpoint/2010/main" val="429707175"/>
              </p:ext>
            </p:extLst>
          </p:nvPr>
        </p:nvGraphicFramePr>
        <p:xfrm>
          <a:off x="496888" y="1487488"/>
          <a:ext cx="8359775" cy="4114800"/>
        </p:xfrm>
        <a:graphic>
          <a:graphicData uri="http://schemas.openxmlformats.org/presentationml/2006/ole">
            <mc:AlternateContent xmlns:mc="http://schemas.openxmlformats.org/markup-compatibility/2006">
              <mc:Choice xmlns:v="urn:schemas-microsoft-com:vml" Requires="v">
                <p:oleObj spid="_x0000_s2078" name="Document" r:id="rId4" imgW="9118155" imgH="4487149" progId="Word.Document.8">
                  <p:embed/>
                </p:oleObj>
              </mc:Choice>
              <mc:Fallback>
                <p:oleObj name="Document" r:id="rId4" imgW="9118155" imgH="4487149" progId="Word.Document.8">
                  <p:embed/>
                  <p:pic>
                    <p:nvPicPr>
                      <p:cNvPr id="0" name=""/>
                      <p:cNvPicPr>
                        <a:picLocks noChangeAspect="1" noChangeArrowheads="1"/>
                      </p:cNvPicPr>
                      <p:nvPr/>
                    </p:nvPicPr>
                    <p:blipFill>
                      <a:blip r:embed="rId5"/>
                      <a:srcRect/>
                      <a:stretch>
                        <a:fillRect/>
                      </a:stretch>
                    </p:blipFill>
                    <p:spPr bwMode="auto">
                      <a:xfrm>
                        <a:off x="496888" y="1487488"/>
                        <a:ext cx="8359775" cy="4114800"/>
                      </a:xfrm>
                      <a:prstGeom prst="rect">
                        <a:avLst/>
                      </a:prstGeom>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5496" y="256116"/>
            <a:ext cx="9036497" cy="1348061"/>
          </a:xfrm>
          <a:effectLst>
            <a:outerShdw dist="35921" dir="2700000" algn="ctr" rotWithShape="0">
              <a:srgbClr val="000000"/>
            </a:outerShdw>
          </a:effectLst>
        </p:spPr>
        <p:txBody>
          <a:bodyPr wrap="square">
            <a:spAutoFit/>
          </a:bodyPr>
          <a:lstStyle/>
          <a:p>
            <a:pPr marL="1117600" indent="-1117600" algn="l"/>
            <a:r>
              <a:rPr lang="de-DE" sz="5100" dirty="0" smtClean="0">
                <a:ln>
                  <a:solidFill>
                    <a:srgbClr val="000000"/>
                  </a:solidFill>
                </a:ln>
                <a:solidFill>
                  <a:schemeClr val="bg1"/>
                </a:solidFill>
                <a:latin typeface="Arial Rounded MT Bold" pitchFamily="34" charset="0"/>
              </a:rPr>
              <a:t>III.  …weil sie überraschend</a:t>
            </a:r>
            <a:br>
              <a:rPr lang="de-DE" sz="5100" dirty="0" smtClean="0">
                <a:ln>
                  <a:solidFill>
                    <a:srgbClr val="000000"/>
                  </a:solidFill>
                </a:ln>
                <a:solidFill>
                  <a:schemeClr val="bg1"/>
                </a:solidFill>
                <a:latin typeface="Arial Rounded MT Bold" pitchFamily="34" charset="0"/>
              </a:rPr>
            </a:br>
            <a:r>
              <a:rPr lang="de-DE" sz="5100" dirty="0" smtClean="0">
                <a:ln>
                  <a:solidFill>
                    <a:srgbClr val="000000"/>
                  </a:solidFill>
                </a:ln>
                <a:solidFill>
                  <a:schemeClr val="bg1"/>
                </a:solidFill>
                <a:latin typeface="Arial Rounded MT Bold" pitchFamily="34" charset="0"/>
              </a:rPr>
              <a:t>ehrlich ist</a:t>
            </a:r>
            <a:endParaRPr lang="de-CH" sz="51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Tree>
    <p:extLst>
      <p:ext uri="{BB962C8B-B14F-4D97-AF65-F5344CB8AC3E}">
        <p14:creationId xmlns:p14="http://schemas.microsoft.com/office/powerpoint/2010/main" val="515068685"/>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72007" y="297581"/>
            <a:ext cx="9036497" cy="1323439"/>
          </a:xfrm>
          <a:effectLst>
            <a:outerShdw dist="35921" dir="2700000" algn="ctr" rotWithShape="0">
              <a:srgbClr val="000000"/>
            </a:outerShdw>
          </a:effectLst>
        </p:spPr>
        <p:txBody>
          <a:bodyPr wrap="square">
            <a:spAutoFit/>
          </a:bodyPr>
          <a:lstStyle/>
          <a:p>
            <a:pPr marL="1117600" indent="-1117600" algn="l"/>
            <a:r>
              <a:rPr lang="de-DE" sz="5000" dirty="0" smtClean="0">
                <a:ln>
                  <a:solidFill>
                    <a:srgbClr val="000000"/>
                  </a:solidFill>
                </a:ln>
                <a:solidFill>
                  <a:schemeClr val="bg1"/>
                </a:solidFill>
                <a:latin typeface="Arial Rounded MT Bold" pitchFamily="34" charset="0"/>
              </a:rPr>
              <a:t>IV. …weil sie die wichtigsten Fragen beantwortet</a:t>
            </a:r>
            <a:endParaRPr lang="de-CH" sz="50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Tree>
    <p:extLst>
      <p:ext uri="{BB962C8B-B14F-4D97-AF65-F5344CB8AC3E}">
        <p14:creationId xmlns:p14="http://schemas.microsoft.com/office/powerpoint/2010/main" val="262688018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72007" y="297581"/>
            <a:ext cx="9036497" cy="1323439"/>
          </a:xfrm>
          <a:effectLst>
            <a:outerShdw dist="35921" dir="2700000" algn="ctr" rotWithShape="0">
              <a:srgbClr val="000000"/>
            </a:outerShdw>
          </a:effectLst>
        </p:spPr>
        <p:txBody>
          <a:bodyPr wrap="square">
            <a:spAutoFit/>
          </a:bodyPr>
          <a:lstStyle/>
          <a:p>
            <a:pPr marL="1117600" indent="-1117600" algn="l"/>
            <a:r>
              <a:rPr lang="de-DE" sz="5000" dirty="0" smtClean="0">
                <a:ln>
                  <a:solidFill>
                    <a:srgbClr val="000000"/>
                  </a:solidFill>
                </a:ln>
                <a:solidFill>
                  <a:schemeClr val="bg1"/>
                </a:solidFill>
                <a:latin typeface="Arial Rounded MT Bold" pitchFamily="34" charset="0"/>
              </a:rPr>
              <a:t>IV. …weil sie die wichtigsten Fragen beantwortet</a:t>
            </a:r>
            <a:endParaRPr lang="de-CH" sz="50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
        <p:nvSpPr>
          <p:cNvPr id="4" name="Rectangle 2"/>
          <p:cNvSpPr txBox="1">
            <a:spLocks noChangeArrowheads="1"/>
          </p:cNvSpPr>
          <p:nvPr/>
        </p:nvSpPr>
        <p:spPr bwMode="auto">
          <a:xfrm>
            <a:off x="1475656" y="2852936"/>
            <a:ext cx="7452321" cy="5355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r"/>
            <a:r>
              <a:rPr lang="de-DE" sz="3600" dirty="0" smtClean="0">
                <a:ln>
                  <a:solidFill>
                    <a:srgbClr val="000000"/>
                  </a:solidFill>
                </a:ln>
                <a:solidFill>
                  <a:srgbClr val="FFFF00"/>
                </a:solidFill>
                <a:latin typeface="Arial Rounded MT Bold" pitchFamily="34" charset="0"/>
              </a:rPr>
              <a:t>1. Woher komme ich?</a:t>
            </a:r>
            <a:endParaRPr lang="de-CH" sz="3600" dirty="0">
              <a:ln>
                <a:solidFill>
                  <a:srgbClr val="000000"/>
                </a:solidFill>
              </a:ln>
              <a:solidFill>
                <a:srgbClr val="FFFF00"/>
              </a:solidFill>
              <a:latin typeface="Arial Rounded MT Bold" pitchFamily="34" charset="0"/>
            </a:endParaRPr>
          </a:p>
        </p:txBody>
      </p:sp>
    </p:spTree>
    <p:extLst>
      <p:ext uri="{BB962C8B-B14F-4D97-AF65-F5344CB8AC3E}">
        <p14:creationId xmlns:p14="http://schemas.microsoft.com/office/powerpoint/2010/main" val="9891884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„Gott schuf die Menschen nach seinem Bild, als Gottes </a:t>
            </a:r>
            <a:r>
              <a:rPr lang="de-CH" sz="3600" dirty="0" smtClean="0">
                <a:ln>
                  <a:solidFill>
                    <a:srgbClr val="000000"/>
                  </a:solidFill>
                </a:ln>
                <a:solidFill>
                  <a:srgbClr val="FFFFFF"/>
                </a:solidFill>
                <a:latin typeface="Arial Rounded MT Bold" pitchFamily="34" charset="0"/>
              </a:rPr>
              <a:t>Ebenbild</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schuf </a:t>
            </a:r>
            <a:r>
              <a:rPr lang="de-CH" sz="3600" dirty="0">
                <a:ln>
                  <a:solidFill>
                    <a:srgbClr val="000000"/>
                  </a:solidFill>
                </a:ln>
                <a:solidFill>
                  <a:srgbClr val="FFFFFF"/>
                </a:solidFill>
                <a:latin typeface="Arial Rounded MT Bold" pitchFamily="34" charset="0"/>
              </a:rPr>
              <a:t>er sie und schuf </a:t>
            </a:r>
            <a:r>
              <a:rPr lang="de-CH" sz="3600" dirty="0" smtClean="0">
                <a:ln>
                  <a:solidFill>
                    <a:srgbClr val="000000"/>
                  </a:solidFill>
                </a:ln>
                <a:solidFill>
                  <a:srgbClr val="FFFFFF"/>
                </a:solidFill>
                <a:latin typeface="Arial Rounded MT Bold" pitchFamily="34" charset="0"/>
              </a:rPr>
              <a:t>sie</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als </a:t>
            </a:r>
            <a:r>
              <a:rPr lang="de-CH" sz="3600" dirty="0">
                <a:ln>
                  <a:solidFill>
                    <a:srgbClr val="000000"/>
                  </a:solidFill>
                </a:ln>
                <a:solidFill>
                  <a:srgbClr val="FFFFFF"/>
                </a:solidFill>
                <a:latin typeface="Arial Rounded MT Bold" pitchFamily="34" charset="0"/>
              </a:rPr>
              <a:t>Mann und als Frau.“</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18171" y="1758007"/>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a:ln>
                  <a:solidFill>
                    <a:srgbClr val="000000"/>
                  </a:solidFill>
                </a:ln>
                <a:solidFill>
                  <a:srgbClr val="FFFFFF"/>
                </a:solidFill>
                <a:latin typeface="Arial Rounded MT Bold" pitchFamily="34" charset="0"/>
              </a:rPr>
              <a:t>1.Mose 1,27</a:t>
            </a:r>
          </a:p>
        </p:txBody>
      </p:sp>
      <p:sp>
        <p:nvSpPr>
          <p:cNvPr id="312324"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249927372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72007" y="297581"/>
            <a:ext cx="9036497" cy="1323439"/>
          </a:xfrm>
          <a:effectLst>
            <a:outerShdw dist="35921" dir="2700000" algn="ctr" rotWithShape="0">
              <a:srgbClr val="000000"/>
            </a:outerShdw>
          </a:effectLst>
        </p:spPr>
        <p:txBody>
          <a:bodyPr wrap="square">
            <a:spAutoFit/>
          </a:bodyPr>
          <a:lstStyle/>
          <a:p>
            <a:pPr marL="1117600" indent="-1117600" algn="l"/>
            <a:r>
              <a:rPr lang="de-DE" sz="5000" dirty="0" smtClean="0">
                <a:ln>
                  <a:solidFill>
                    <a:srgbClr val="000000"/>
                  </a:solidFill>
                </a:ln>
                <a:solidFill>
                  <a:schemeClr val="bg1"/>
                </a:solidFill>
                <a:latin typeface="Arial Rounded MT Bold" pitchFamily="34" charset="0"/>
              </a:rPr>
              <a:t>IV. …weil sie die wichtigsten Fragen beantwortet</a:t>
            </a:r>
            <a:endParaRPr lang="de-CH" sz="50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
        <p:nvSpPr>
          <p:cNvPr id="4" name="Rectangle 2"/>
          <p:cNvSpPr txBox="1">
            <a:spLocks noChangeArrowheads="1"/>
          </p:cNvSpPr>
          <p:nvPr/>
        </p:nvSpPr>
        <p:spPr bwMode="auto">
          <a:xfrm>
            <a:off x="1475656" y="2852936"/>
            <a:ext cx="7452321" cy="5355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r"/>
            <a:r>
              <a:rPr lang="de-DE" sz="3600" dirty="0" smtClean="0">
                <a:ln>
                  <a:solidFill>
                    <a:srgbClr val="000000"/>
                  </a:solidFill>
                </a:ln>
                <a:solidFill>
                  <a:srgbClr val="FFFF00"/>
                </a:solidFill>
                <a:latin typeface="Arial Rounded MT Bold" pitchFamily="34" charset="0"/>
              </a:rPr>
              <a:t>2. Wohin gehe ich?</a:t>
            </a:r>
            <a:endParaRPr lang="de-CH" sz="3600" dirty="0">
              <a:ln>
                <a:solidFill>
                  <a:srgbClr val="000000"/>
                </a:solidFill>
              </a:ln>
              <a:solidFill>
                <a:srgbClr val="FFFF00"/>
              </a:solidFill>
              <a:latin typeface="Arial Rounded MT Bold" pitchFamily="34" charset="0"/>
            </a:endParaRPr>
          </a:p>
        </p:txBody>
      </p:sp>
    </p:spTree>
    <p:extLst>
      <p:ext uri="{BB962C8B-B14F-4D97-AF65-F5344CB8AC3E}">
        <p14:creationId xmlns:p14="http://schemas.microsoft.com/office/powerpoint/2010/main" val="242723480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72007" y="297581"/>
            <a:ext cx="9036497" cy="1323439"/>
          </a:xfrm>
          <a:effectLst>
            <a:outerShdw dist="35921" dir="2700000" algn="ctr" rotWithShape="0">
              <a:srgbClr val="000000"/>
            </a:outerShdw>
          </a:effectLst>
        </p:spPr>
        <p:txBody>
          <a:bodyPr wrap="square">
            <a:spAutoFit/>
          </a:bodyPr>
          <a:lstStyle/>
          <a:p>
            <a:pPr marL="1117600" indent="-1117600" algn="l"/>
            <a:r>
              <a:rPr lang="de-DE" sz="5000" dirty="0" smtClean="0">
                <a:ln>
                  <a:solidFill>
                    <a:srgbClr val="000000"/>
                  </a:solidFill>
                </a:ln>
                <a:solidFill>
                  <a:schemeClr val="bg1"/>
                </a:solidFill>
                <a:latin typeface="Arial Rounded MT Bold" pitchFamily="34" charset="0"/>
              </a:rPr>
              <a:t>IV. …weil sie die wichtigsten Fragen beantwortet</a:t>
            </a:r>
            <a:endParaRPr lang="de-CH" sz="50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
        <p:nvSpPr>
          <p:cNvPr id="4" name="Rectangle 2"/>
          <p:cNvSpPr txBox="1">
            <a:spLocks noChangeArrowheads="1"/>
          </p:cNvSpPr>
          <p:nvPr/>
        </p:nvSpPr>
        <p:spPr bwMode="auto">
          <a:xfrm>
            <a:off x="1475656" y="2852936"/>
            <a:ext cx="7452321" cy="5355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r"/>
            <a:r>
              <a:rPr lang="de-DE" sz="3600" dirty="0" smtClean="0">
                <a:ln>
                  <a:solidFill>
                    <a:srgbClr val="000000"/>
                  </a:solidFill>
                </a:ln>
                <a:solidFill>
                  <a:srgbClr val="FFFF00"/>
                </a:solidFill>
                <a:latin typeface="Arial Rounded MT Bold" pitchFamily="34" charset="0"/>
              </a:rPr>
              <a:t>3. Wie komme ich dort hin?</a:t>
            </a:r>
            <a:endParaRPr lang="de-CH" sz="3600" dirty="0">
              <a:ln>
                <a:solidFill>
                  <a:srgbClr val="000000"/>
                </a:solidFill>
              </a:ln>
              <a:solidFill>
                <a:srgbClr val="FFFF00"/>
              </a:solidFill>
              <a:latin typeface="Arial Rounded MT Bold" pitchFamily="34" charset="0"/>
            </a:endParaRPr>
          </a:p>
        </p:txBody>
      </p:sp>
    </p:spTree>
    <p:extLst>
      <p:ext uri="{BB962C8B-B14F-4D97-AF65-F5344CB8AC3E}">
        <p14:creationId xmlns:p14="http://schemas.microsoft.com/office/powerpoint/2010/main" val="403452005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5000" r="-15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2699792" y="44624"/>
            <a:ext cx="6336704" cy="50783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„Jesus, der unsere Sünden an seinem eigenen Leibe ans Kreuz hinaufgetragen hat, sodass wir jetzt den Sünden gegenüber gestorben sind und das leben können, was vor Gott richtig ist. Ja, durch seine Wunden seid ihr geheilt.“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1800" y="5445223"/>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1.Petrus-Brief 2,24</a:t>
            </a:r>
            <a:endParaRPr lang="de-DE" sz="24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2736183444"/>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504" y="131148"/>
            <a:ext cx="8856984" cy="1569660"/>
          </a:xfrm>
          <a:effectLst>
            <a:outerShdw dist="35921" dir="2700000" algn="ctr" rotWithShape="0">
              <a:srgbClr val="000000"/>
            </a:outerShdw>
          </a:effectLst>
        </p:spPr>
        <p:txBody>
          <a:bodyPr>
            <a:spAutoFit/>
          </a:bodyPr>
          <a:lstStyle/>
          <a:p>
            <a:pPr algn="l"/>
            <a:r>
              <a:rPr lang="de-CH" sz="6000" dirty="0" smtClean="0">
                <a:ln>
                  <a:solidFill>
                    <a:srgbClr val="000000"/>
                  </a:solidFill>
                </a:ln>
                <a:solidFill>
                  <a:schemeClr val="bg1"/>
                </a:solidFill>
                <a:latin typeface="Arial Rounded MT Bold" pitchFamily="34" charset="0"/>
              </a:rPr>
              <a:t>Warum soll Gott Kriege und Leid verhindern?</a:t>
            </a:r>
            <a:endParaRPr lang="de-CH" sz="6000" dirty="0">
              <a:ln>
                <a:solidFill>
                  <a:srgbClr val="000000"/>
                </a:solidFill>
              </a:ln>
              <a:solidFill>
                <a:schemeClr val="bg1"/>
              </a:solidFill>
              <a:latin typeface="Arial Rounded MT Bold" pitchFamily="34" charset="0"/>
            </a:endParaRPr>
          </a:p>
        </p:txBody>
      </p:sp>
      <p:sp>
        <p:nvSpPr>
          <p:cNvPr id="51203" name="Rectangle 3"/>
          <p:cNvSpPr>
            <a:spLocks noGrp="1" noChangeArrowheads="1"/>
          </p:cNvSpPr>
          <p:nvPr>
            <p:ph type="subTitle" idx="1"/>
          </p:nvPr>
        </p:nvSpPr>
        <p:spPr>
          <a:xfrm>
            <a:off x="539552" y="5013176"/>
            <a:ext cx="8423275" cy="576064"/>
          </a:xfrm>
          <a:effectLst>
            <a:outerShdw dist="35921" dir="2700000" algn="ctr" rotWithShape="0">
              <a:schemeClr val="folHlink"/>
            </a:outerShdw>
          </a:effectLst>
        </p:spPr>
        <p:txBody>
          <a:bodyPr/>
          <a:lstStyle/>
          <a:p>
            <a:pPr algn="r"/>
            <a:r>
              <a:rPr lang="de-CH" sz="2800" dirty="0">
                <a:ln>
                  <a:solidFill>
                    <a:srgbClr val="000000"/>
                  </a:solidFill>
                </a:ln>
                <a:solidFill>
                  <a:schemeClr val="bg1"/>
                </a:solidFill>
                <a:effectLst>
                  <a:outerShdw blurRad="50800" dist="50800" dir="5400000" algn="ctr" rotWithShape="0">
                    <a:srgbClr val="000000"/>
                  </a:outerShdw>
                </a:effectLst>
                <a:latin typeface="Arial Rounded MT Bold" pitchFamily="34" charset="0"/>
              </a:rPr>
              <a:t>Reihe: </a:t>
            </a:r>
            <a:r>
              <a:rPr lang="de-CH" sz="2800" dirty="0" smtClean="0">
                <a:ln>
                  <a:solidFill>
                    <a:srgbClr val="000000"/>
                  </a:solidFill>
                </a:ln>
                <a:solidFill>
                  <a:schemeClr val="bg1"/>
                </a:solidFill>
                <a:effectLst>
                  <a:outerShdw blurRad="50800" dist="50800" dir="5400000" algn="ctr" rotWithShape="0">
                    <a:srgbClr val="000000"/>
                  </a:outerShdw>
                </a:effectLst>
                <a:latin typeface="Arial Rounded MT Bold" pitchFamily="34" charset="0"/>
              </a:rPr>
              <a:t>Warum?!(2/4)      </a:t>
            </a:r>
            <a:endParaRPr lang="de-CH" sz="2800" dirty="0">
              <a:ln>
                <a:solidFill>
                  <a:srgbClr val="000000"/>
                </a:solidFill>
              </a:ln>
              <a:solidFill>
                <a:schemeClr val="bg1"/>
              </a:solidFill>
              <a:effectLst>
                <a:outerShdw blurRad="50800" dist="50800" dir="5400000" algn="ctr" rotWithShape="0">
                  <a:srgbClr val="000000"/>
                </a:outerShdw>
              </a:effectLst>
              <a:latin typeface="Arial Rounded MT Bold" pitchFamily="34" charset="0"/>
            </a:endParaRPr>
          </a:p>
        </p:txBody>
      </p:sp>
    </p:spTree>
    <p:extLst>
      <p:ext uri="{BB962C8B-B14F-4D97-AF65-F5344CB8AC3E}">
        <p14:creationId xmlns:p14="http://schemas.microsoft.com/office/powerpoint/2010/main" val="3424619611"/>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„Ich bin der Weg, ich bin die Wahrheit, und ich bin das Leben. Zum Vater kommt man nur durch mich.“</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487" y="2073821"/>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a:ln>
                  <a:solidFill>
                    <a:srgbClr val="000000"/>
                  </a:solidFill>
                </a:ln>
                <a:solidFill>
                  <a:srgbClr val="FFFFFF"/>
                </a:solidFill>
                <a:latin typeface="Arial Rounded MT Bold" pitchFamily="34" charset="0"/>
              </a:rPr>
              <a:t>Johannes-Evangelium 14,6</a:t>
            </a:r>
          </a:p>
        </p:txBody>
      </p:sp>
      <p:sp>
        <p:nvSpPr>
          <p:cNvPr id="312324"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483300074"/>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566171"/>
            <a:ext cx="8578850" cy="757130"/>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CH" sz="5400" dirty="0">
                <a:ln>
                  <a:solidFill>
                    <a:srgbClr val="000000"/>
                  </a:solidFill>
                </a:ln>
                <a:solidFill>
                  <a:schemeClr val="bg1"/>
                </a:solidFill>
                <a:latin typeface="Arial Rounded MT Bold" pitchFamily="34" charset="0"/>
              </a:rPr>
              <a:t>Schlussgedanke</a:t>
            </a:r>
            <a:r>
              <a:rPr lang="de-DE" sz="5400" dirty="0">
                <a:ln>
                  <a:solidFill>
                    <a:srgbClr val="000000"/>
                  </a:solidFill>
                </a:ln>
                <a:solidFill>
                  <a:schemeClr val="bg1"/>
                </a:solidFill>
                <a:latin typeface="Arial Rounded MT Bold" pitchFamily="34" charset="0"/>
              </a:rPr>
              <a:t> </a:t>
            </a:r>
            <a:endParaRPr lang="de-CH" sz="5400" dirty="0">
              <a:ln>
                <a:solidFill>
                  <a:srgbClr val="000000"/>
                </a:solidFill>
              </a:ln>
              <a:solidFill>
                <a:schemeClr val="bg1"/>
              </a:solidFill>
              <a:latin typeface="Arial Rounded MT Bold" pitchFamily="34" charset="0"/>
            </a:endParaRPr>
          </a:p>
        </p:txBody>
      </p:sp>
      <p:sp>
        <p:nvSpPr>
          <p:cNvPr id="58376" name="Rectangle 8"/>
          <p:cNvSpPr>
            <a:spLocks noGrp="1" noChangeArrowheads="1"/>
          </p:cNvSpPr>
          <p:nvPr>
            <p:ph type="subTitle" idx="1"/>
          </p:nvPr>
        </p:nvSpPr>
        <p:spPr>
          <a:xfrm>
            <a:off x="179388" y="6380287"/>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„Darum gleicht jeder, der meine Worte hört und danach handelt, einem klugen Mann, der sein Haus auf felsigen Grund baut.“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83768" y="2282974"/>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7,24</a:t>
            </a:r>
            <a:endParaRPr lang="de-CH" sz="24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345911929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22889" name="Rectangle 9"/>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455186"/>
            <a:ext cx="9074150" cy="744819"/>
          </a:xfrm>
          <a:effectLst>
            <a:outerShdw dist="35921" dir="2700000" algn="ctr" rotWithShape="0">
              <a:srgbClr val="000000"/>
            </a:outerShdw>
          </a:effectLst>
        </p:spPr>
        <p:txBody>
          <a:bodyPr>
            <a:spAutoFit/>
          </a:bodyPr>
          <a:lstStyle/>
          <a:p>
            <a:pPr marL="1117600" indent="-1117600" algn="l"/>
            <a:r>
              <a:rPr lang="de-DE" sz="5300" dirty="0">
                <a:ln>
                  <a:solidFill>
                    <a:srgbClr val="000000"/>
                  </a:solidFill>
                </a:ln>
                <a:solidFill>
                  <a:schemeClr val="bg1"/>
                </a:solidFill>
                <a:latin typeface="Arial Rounded MT Bold" pitchFamily="34" charset="0"/>
              </a:rPr>
              <a:t>I.    </a:t>
            </a:r>
            <a:r>
              <a:rPr lang="de-DE" sz="5300" dirty="0" smtClean="0">
                <a:ln>
                  <a:solidFill>
                    <a:srgbClr val="000000"/>
                  </a:solidFill>
                </a:ln>
                <a:solidFill>
                  <a:schemeClr val="bg1"/>
                </a:solidFill>
                <a:latin typeface="Arial Rounded MT Bold" pitchFamily="34" charset="0"/>
              </a:rPr>
              <a:t>…weil sie einzigartig ist</a:t>
            </a:r>
            <a:endParaRPr lang="de-CH" sz="53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455186"/>
            <a:ext cx="9074150" cy="744819"/>
          </a:xfrm>
          <a:effectLst>
            <a:outerShdw dist="35921" dir="2700000" algn="ctr" rotWithShape="0">
              <a:srgbClr val="000000"/>
            </a:outerShdw>
          </a:effectLst>
        </p:spPr>
        <p:txBody>
          <a:bodyPr>
            <a:spAutoFit/>
          </a:bodyPr>
          <a:lstStyle/>
          <a:p>
            <a:pPr marL="1117600" indent="-1117600" algn="l"/>
            <a:r>
              <a:rPr lang="de-DE" sz="5300" dirty="0">
                <a:ln>
                  <a:solidFill>
                    <a:srgbClr val="000000"/>
                  </a:solidFill>
                </a:ln>
                <a:solidFill>
                  <a:schemeClr val="bg1"/>
                </a:solidFill>
                <a:latin typeface="Arial Rounded MT Bold" pitchFamily="34" charset="0"/>
              </a:rPr>
              <a:t>I.    </a:t>
            </a:r>
            <a:r>
              <a:rPr lang="de-DE" sz="5300" dirty="0" smtClean="0">
                <a:ln>
                  <a:solidFill>
                    <a:srgbClr val="000000"/>
                  </a:solidFill>
                </a:ln>
                <a:solidFill>
                  <a:schemeClr val="bg1"/>
                </a:solidFill>
                <a:latin typeface="Arial Rounded MT Bold" pitchFamily="34" charset="0"/>
              </a:rPr>
              <a:t>…weil sie einzigartig ist</a:t>
            </a:r>
            <a:endParaRPr lang="de-CH" sz="53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
        <p:nvSpPr>
          <p:cNvPr id="4" name="Rectangle 2"/>
          <p:cNvSpPr txBox="1">
            <a:spLocks noChangeArrowheads="1"/>
          </p:cNvSpPr>
          <p:nvPr/>
        </p:nvSpPr>
        <p:spPr bwMode="auto">
          <a:xfrm>
            <a:off x="0" y="2795097"/>
            <a:ext cx="9074150"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r"/>
            <a:r>
              <a:rPr lang="de-DE" sz="4000" dirty="0" smtClean="0">
                <a:ln>
                  <a:solidFill>
                    <a:srgbClr val="000000"/>
                  </a:solidFill>
                </a:ln>
                <a:solidFill>
                  <a:srgbClr val="FFFF00"/>
                </a:solidFill>
                <a:latin typeface="Arial Rounded MT Bold" pitchFamily="34" charset="0"/>
              </a:rPr>
              <a:t>1. Unterschiedliche Bücher</a:t>
            </a:r>
            <a:endParaRPr lang="de-CH" sz="4000" dirty="0">
              <a:ln>
                <a:solidFill>
                  <a:srgbClr val="000000"/>
                </a:solidFill>
              </a:ln>
              <a:solidFill>
                <a:srgbClr val="FFFF00"/>
              </a:solidFill>
              <a:latin typeface="Arial Rounded MT Bold" pitchFamily="34" charset="0"/>
            </a:endParaRPr>
          </a:p>
        </p:txBody>
      </p:sp>
    </p:spTree>
    <p:extLst>
      <p:ext uri="{BB962C8B-B14F-4D97-AF65-F5344CB8AC3E}">
        <p14:creationId xmlns:p14="http://schemas.microsoft.com/office/powerpoint/2010/main" val="378205744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9" name="Rectangle 3"/>
          <p:cNvSpPr>
            <a:spLocks noGrp="1" noChangeArrowheads="1"/>
          </p:cNvSpPr>
          <p:nvPr>
            <p:ph type="ctrTitle"/>
          </p:nvPr>
        </p:nvSpPr>
        <p:spPr>
          <a:xfrm>
            <a:off x="4572000" y="324871"/>
            <a:ext cx="4409281" cy="2456057"/>
          </a:xfrm>
          <a:ln/>
          <a:effectLst>
            <a:outerShdw dist="35921" dir="2700000" algn="ctr" rotWithShape="0">
              <a:srgbClr val="000000"/>
            </a:outerShdw>
          </a:effectLst>
          <a:extLst>
            <a:ext uri="{91240B29-F687-4F45-9708-019B960494DF}">
              <a14:hiddenLine xmlns:a14="http://schemas.microsoft.com/office/drawing/2010/main" w="9525">
                <a:solidFill>
                  <a:schemeClr val="bg1"/>
                </a:solidFill>
                <a:miter lim="800000"/>
                <a:headEnd/>
                <a:tailEnd/>
              </a14:hiddenLine>
            </a:ext>
          </a:extLst>
        </p:spPr>
        <p:txBody>
          <a:bodyPr wrap="square">
            <a:spAutoFit/>
          </a:bodyPr>
          <a:lstStyle/>
          <a:p>
            <a:pPr algn="r"/>
            <a:r>
              <a:rPr lang="de-DE" sz="4800" dirty="0">
                <a:solidFill>
                  <a:schemeClr val="bg1"/>
                </a:solidFill>
                <a:latin typeface="Arial Rounded MT Bold" pitchFamily="34" charset="0"/>
              </a:rPr>
              <a:t>Die Bibel eine kleine Bibliothek mit</a:t>
            </a:r>
            <a:br>
              <a:rPr lang="de-DE" sz="4800" dirty="0">
                <a:solidFill>
                  <a:schemeClr val="bg1"/>
                </a:solidFill>
                <a:latin typeface="Arial Rounded MT Bold" pitchFamily="34" charset="0"/>
              </a:rPr>
            </a:br>
            <a:r>
              <a:rPr lang="de-DE" sz="4800" dirty="0">
                <a:solidFill>
                  <a:schemeClr val="bg1"/>
                </a:solidFill>
                <a:latin typeface="Arial Rounded MT Bold" pitchFamily="34" charset="0"/>
              </a:rPr>
              <a:t>66 Büchern</a:t>
            </a:r>
            <a:endParaRPr lang="de-CH" sz="4800" dirty="0">
              <a:solidFill>
                <a:schemeClr val="bg1"/>
              </a:solidFill>
              <a:latin typeface="Arial Rounded MT Bold" pitchFamily="34" charset="0"/>
            </a:endParaRPr>
          </a:p>
        </p:txBody>
      </p:sp>
      <p:pic>
        <p:nvPicPr>
          <p:cNvPr id="152581" name="Picture 5" descr="Bibelbiblioth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4235450" cy="5810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79388" y="6380287"/>
            <a:ext cx="3816350" cy="36108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l">
              <a:lnSpc>
                <a:spcPct val="80000"/>
              </a:lnSpc>
            </a:pPr>
            <a:r>
              <a:rPr lang="de-CH" sz="1600" smtClean="0">
                <a:solidFill>
                  <a:schemeClr val="bg1"/>
                </a:solidFill>
              </a:rPr>
              <a:t>Warum?!</a:t>
            </a:r>
            <a:endParaRPr lang="de-CH" sz="16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8751" name="Object 31"/>
          <p:cNvGraphicFramePr>
            <a:graphicFrameLocks noChangeAspect="1"/>
          </p:cNvGraphicFramePr>
          <p:nvPr/>
        </p:nvGraphicFramePr>
        <p:xfrm>
          <a:off x="69850" y="0"/>
          <a:ext cx="9074150" cy="6000750"/>
        </p:xfrm>
        <a:graphic>
          <a:graphicData uri="http://schemas.openxmlformats.org/presentationml/2006/ole">
            <mc:AlternateContent xmlns:mc="http://schemas.openxmlformats.org/markup-compatibility/2006">
              <mc:Choice xmlns:v="urn:schemas-microsoft-com:vml" Requires="v">
                <p:oleObj spid="_x0000_s1054" name="Diagramm" r:id="rId3" imgW="3686048" imgH="2438400" progId="Excel.Chart.8">
                  <p:embed/>
                </p:oleObj>
              </mc:Choice>
              <mc:Fallback>
                <p:oleObj name="Diagramm" r:id="rId3" imgW="3686048" imgH="24384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0"/>
                        <a:ext cx="907415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53" name="WordArt 33"/>
          <p:cNvSpPr>
            <a:spLocks noChangeArrowheads="1" noChangeShapeType="1" noTextEdit="1"/>
          </p:cNvSpPr>
          <p:nvPr/>
        </p:nvSpPr>
        <p:spPr bwMode="auto">
          <a:xfrm>
            <a:off x="5867400" y="2420938"/>
            <a:ext cx="685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3600" kern="10" smtClean="0">
                <a:ln w="9525">
                  <a:solidFill>
                    <a:srgbClr val="000000"/>
                  </a:solidFill>
                  <a:round/>
                  <a:headEnd/>
                  <a:tailEnd/>
                </a:ln>
                <a:solidFill>
                  <a:srgbClr val="FFFFFF"/>
                </a:solidFill>
                <a:latin typeface="Arial Black"/>
              </a:rPr>
              <a:t>AT</a:t>
            </a:r>
          </a:p>
        </p:txBody>
      </p:sp>
      <p:sp>
        <p:nvSpPr>
          <p:cNvPr id="158754" name="WordArt 34"/>
          <p:cNvSpPr>
            <a:spLocks noChangeArrowheads="1" noChangeShapeType="1" noTextEdit="1"/>
          </p:cNvSpPr>
          <p:nvPr/>
        </p:nvSpPr>
        <p:spPr bwMode="auto">
          <a:xfrm>
            <a:off x="2627313" y="1844675"/>
            <a:ext cx="7143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3600" kern="10" smtClean="0">
                <a:ln w="9525">
                  <a:solidFill>
                    <a:srgbClr val="000000"/>
                  </a:solidFill>
                  <a:round/>
                  <a:headEnd/>
                  <a:tailEnd/>
                </a:ln>
                <a:solidFill>
                  <a:srgbClr val="FFFFFF"/>
                </a:solidFill>
                <a:latin typeface="Arial Black"/>
              </a:rPr>
              <a:t>NT</a:t>
            </a:r>
          </a:p>
        </p:txBody>
      </p:sp>
      <p:sp>
        <p:nvSpPr>
          <p:cNvPr id="2" name="Untertitel 1"/>
          <p:cNvSpPr>
            <a:spLocks noGrp="1"/>
          </p:cNvSpPr>
          <p:nvPr>
            <p:ph type="subTitle" idx="1"/>
          </p:nvPr>
        </p:nvSpPr>
        <p:spPr/>
        <p:txBody>
          <a:bodyPr/>
          <a:lstStyle/>
          <a:p>
            <a:endParaRPr lang="de-CH"/>
          </a:p>
        </p:txBody>
      </p:sp>
      <p:sp>
        <p:nvSpPr>
          <p:cNvPr id="7" name="Rectangle 3"/>
          <p:cNvSpPr txBox="1">
            <a:spLocks noChangeArrowheads="1"/>
          </p:cNvSpPr>
          <p:nvPr/>
        </p:nvSpPr>
        <p:spPr bwMode="auto">
          <a:xfrm>
            <a:off x="179388" y="6380287"/>
            <a:ext cx="3816350" cy="36108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l">
              <a:lnSpc>
                <a:spcPct val="80000"/>
              </a:lnSpc>
            </a:pPr>
            <a:r>
              <a:rPr lang="de-CH" sz="1600" smtClean="0">
                <a:solidFill>
                  <a:schemeClr val="bg1"/>
                </a:solidFill>
              </a:rPr>
              <a:t>Warum?!</a:t>
            </a:r>
            <a:endParaRPr lang="de-CH" sz="16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455186"/>
            <a:ext cx="9074150" cy="744819"/>
          </a:xfrm>
          <a:effectLst>
            <a:outerShdw dist="35921" dir="2700000" algn="ctr" rotWithShape="0">
              <a:srgbClr val="000000"/>
            </a:outerShdw>
          </a:effectLst>
        </p:spPr>
        <p:txBody>
          <a:bodyPr>
            <a:spAutoFit/>
          </a:bodyPr>
          <a:lstStyle/>
          <a:p>
            <a:pPr marL="1117600" indent="-1117600" algn="l"/>
            <a:r>
              <a:rPr lang="de-DE" sz="5300" dirty="0">
                <a:ln>
                  <a:solidFill>
                    <a:srgbClr val="000000"/>
                  </a:solidFill>
                </a:ln>
                <a:solidFill>
                  <a:schemeClr val="bg1"/>
                </a:solidFill>
                <a:latin typeface="Arial Rounded MT Bold" pitchFamily="34" charset="0"/>
              </a:rPr>
              <a:t>I.    </a:t>
            </a:r>
            <a:r>
              <a:rPr lang="de-DE" sz="5300" dirty="0" smtClean="0">
                <a:ln>
                  <a:solidFill>
                    <a:srgbClr val="000000"/>
                  </a:solidFill>
                </a:ln>
                <a:solidFill>
                  <a:schemeClr val="bg1"/>
                </a:solidFill>
                <a:latin typeface="Arial Rounded MT Bold" pitchFamily="34" charset="0"/>
              </a:rPr>
              <a:t>…weil sie einzigartig ist</a:t>
            </a:r>
            <a:endParaRPr lang="de-CH" sz="53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
        <p:nvSpPr>
          <p:cNvPr id="4" name="Rectangle 2"/>
          <p:cNvSpPr txBox="1">
            <a:spLocks noChangeArrowheads="1"/>
          </p:cNvSpPr>
          <p:nvPr/>
        </p:nvSpPr>
        <p:spPr bwMode="auto">
          <a:xfrm>
            <a:off x="0" y="2795097"/>
            <a:ext cx="9074150"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r"/>
            <a:r>
              <a:rPr lang="de-DE" sz="4000" dirty="0" smtClean="0">
                <a:ln>
                  <a:solidFill>
                    <a:srgbClr val="000000"/>
                  </a:solidFill>
                </a:ln>
                <a:solidFill>
                  <a:srgbClr val="FFFF00"/>
                </a:solidFill>
                <a:latin typeface="Arial Rounded MT Bold" pitchFamily="34" charset="0"/>
              </a:rPr>
              <a:t>2. Unterschiedliche Literaturstile</a:t>
            </a:r>
            <a:endParaRPr lang="de-CH" sz="4000" dirty="0">
              <a:ln>
                <a:solidFill>
                  <a:srgbClr val="000000"/>
                </a:solidFill>
              </a:ln>
              <a:solidFill>
                <a:srgbClr val="FFFF00"/>
              </a:solidFill>
              <a:latin typeface="Arial Rounded MT Bold" pitchFamily="34" charset="0"/>
            </a:endParaRPr>
          </a:p>
        </p:txBody>
      </p:sp>
    </p:spTree>
    <p:extLst>
      <p:ext uri="{BB962C8B-B14F-4D97-AF65-F5344CB8AC3E}">
        <p14:creationId xmlns:p14="http://schemas.microsoft.com/office/powerpoint/2010/main" val="305006624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6678" name="Picture 6" descr="AT Biblioth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2" name="Untertitel 1"/>
          <p:cNvSpPr>
            <a:spLocks noGrp="1"/>
          </p:cNvSpPr>
          <p:nvPr>
            <p:ph type="subTitle" idx="1"/>
          </p:nvPr>
        </p:nvSpPr>
        <p:spPr/>
        <p:txBody>
          <a:bodyPr/>
          <a:lstStyle/>
          <a:p>
            <a:endParaRPr lang="de-CH"/>
          </a:p>
        </p:txBody>
      </p:sp>
      <p:sp>
        <p:nvSpPr>
          <p:cNvPr id="5" name="Rectangle 3"/>
          <p:cNvSpPr txBox="1">
            <a:spLocks noChangeArrowheads="1"/>
          </p:cNvSpPr>
          <p:nvPr/>
        </p:nvSpPr>
        <p:spPr bwMode="auto">
          <a:xfrm>
            <a:off x="179388" y="6380287"/>
            <a:ext cx="3816350" cy="36108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l">
              <a:lnSpc>
                <a:spcPct val="80000"/>
              </a:lnSpc>
            </a:pPr>
            <a:r>
              <a:rPr lang="de-CH" sz="1600" smtClean="0">
                <a:solidFill>
                  <a:schemeClr val="bg1"/>
                </a:solidFill>
              </a:rPr>
              <a:t>Warum?!</a:t>
            </a:r>
            <a:endParaRPr lang="de-CH" sz="16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7700" name="Picture 4" descr="NT Biblioth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44450"/>
            <a:ext cx="9144000" cy="6003925"/>
          </a:xfrm>
          <a:prstGeom prst="rect">
            <a:avLst/>
          </a:prstGeom>
          <a:noFill/>
          <a:extLst>
            <a:ext uri="{909E8E84-426E-40DD-AFC4-6F175D3DCCD1}">
              <a14:hiddenFill xmlns:a14="http://schemas.microsoft.com/office/drawing/2010/main">
                <a:solidFill>
                  <a:srgbClr val="FFFFFF"/>
                </a:solidFill>
              </a14:hiddenFill>
            </a:ext>
          </a:extLst>
        </p:spPr>
      </p:pic>
      <p:sp>
        <p:nvSpPr>
          <p:cNvPr id="2" name="Untertitel 1"/>
          <p:cNvSpPr>
            <a:spLocks noGrp="1"/>
          </p:cNvSpPr>
          <p:nvPr>
            <p:ph type="subTitle" idx="1"/>
          </p:nvPr>
        </p:nvSpPr>
        <p:spPr/>
        <p:txBody>
          <a:bodyPr/>
          <a:lstStyle/>
          <a:p>
            <a:endParaRPr lang="de-CH"/>
          </a:p>
        </p:txBody>
      </p:sp>
      <p:sp>
        <p:nvSpPr>
          <p:cNvPr id="5" name="Rectangle 3"/>
          <p:cNvSpPr txBox="1">
            <a:spLocks noChangeArrowheads="1"/>
          </p:cNvSpPr>
          <p:nvPr/>
        </p:nvSpPr>
        <p:spPr bwMode="auto">
          <a:xfrm>
            <a:off x="179388" y="6380287"/>
            <a:ext cx="3816350" cy="36108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l">
              <a:lnSpc>
                <a:spcPct val="80000"/>
              </a:lnSpc>
            </a:pPr>
            <a:r>
              <a:rPr lang="de-CH" sz="1600" smtClean="0">
                <a:solidFill>
                  <a:schemeClr val="bg1"/>
                </a:solidFill>
              </a:rPr>
              <a:t>Warum?!</a:t>
            </a:r>
            <a:endParaRPr lang="de-CH" sz="16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301</Words>
  <Application>Microsoft Office PowerPoint</Application>
  <PresentationFormat>Bildschirmpräsentation (4:3)</PresentationFormat>
  <Paragraphs>53</Paragraphs>
  <Slides>23</Slides>
  <Notes>0</Notes>
  <HiddenSlides>0</HiddenSlides>
  <MMClips>0</MMClips>
  <ScaleCrop>false</ScaleCrop>
  <HeadingPairs>
    <vt:vector size="6" baseType="variant">
      <vt:variant>
        <vt:lpstr>Design</vt:lpstr>
      </vt:variant>
      <vt:variant>
        <vt:i4>6</vt:i4>
      </vt:variant>
      <vt:variant>
        <vt:lpstr>Eingebettete OLE-Server</vt:lpstr>
      </vt:variant>
      <vt:variant>
        <vt:i4>2</vt:i4>
      </vt:variant>
      <vt:variant>
        <vt:lpstr>Folientitel</vt:lpstr>
      </vt:variant>
      <vt:variant>
        <vt:i4>23</vt:i4>
      </vt:variant>
    </vt:vector>
  </HeadingPairs>
  <TitlesOfParts>
    <vt:vector size="31" baseType="lpstr">
      <vt:lpstr>01072134</vt:lpstr>
      <vt:lpstr>2_01072134</vt:lpstr>
      <vt:lpstr>3_01072134</vt:lpstr>
      <vt:lpstr>4_01072134</vt:lpstr>
      <vt:lpstr>5_01072134</vt:lpstr>
      <vt:lpstr>20_01072134</vt:lpstr>
      <vt:lpstr>Diagramm</vt:lpstr>
      <vt:lpstr>Document</vt:lpstr>
      <vt:lpstr>Warum soll ich die Bibel ernst nehmen?</vt:lpstr>
      <vt:lpstr>Warum soll Gott Kriege und Leid verhindern?</vt:lpstr>
      <vt:lpstr>I.    …weil sie einzigartig ist</vt:lpstr>
      <vt:lpstr>I.    …weil sie einzigartig ist</vt:lpstr>
      <vt:lpstr>Die Bibel eine kleine Bibliothek mit 66 Büchern</vt:lpstr>
      <vt:lpstr>PowerPoint-Präsentation</vt:lpstr>
      <vt:lpstr>I.    …weil sie einzigartig ist</vt:lpstr>
      <vt:lpstr>PowerPoint-Präsentation</vt:lpstr>
      <vt:lpstr>PowerPoint-Präsentation</vt:lpstr>
      <vt:lpstr>I.    …weil sie einzigartig ist</vt:lpstr>
      <vt:lpstr>II.    …weil sie zuverlässig ist</vt:lpstr>
      <vt:lpstr>Einige Vorhersagen</vt:lpstr>
      <vt:lpstr>III.  …weil sie überraschend ehrlich ist</vt:lpstr>
      <vt:lpstr>IV. …weil sie die wichtigsten Fragen beantwortet</vt:lpstr>
      <vt:lpstr>IV. …weil sie die wichtigsten Fragen beantwortet</vt:lpstr>
      <vt:lpstr>PowerPoint-Präsentation</vt:lpstr>
      <vt:lpstr>IV. …weil sie die wichtigsten Fragen beantwortet</vt:lpstr>
      <vt:lpstr>IV. …weil sie die wichtigsten Fragen beantwortet</vt:lpstr>
      <vt:lpstr>PowerPoint-Präsentation</vt:lpstr>
      <vt:lpstr>PowerPoint-Präsentation</vt:lpstr>
      <vt:lpstr>Schlussgedanke </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 Teil 3/4 - Warum soll ich die Bibel ernst nehmen? - Folien</dc:title>
  <dc:creator>Jürg Birnstiel</dc:creator>
  <cp:lastModifiedBy>Me</cp:lastModifiedBy>
  <cp:revision>320</cp:revision>
  <cp:lastPrinted>1601-01-01T00:00:00Z</cp:lastPrinted>
  <dcterms:created xsi:type="dcterms:W3CDTF">2005-04-13T18:10:29Z</dcterms:created>
  <dcterms:modified xsi:type="dcterms:W3CDTF">2012-06-21T19:45:28Z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