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sldIdLst>
    <p:sldId id="256" r:id="rId3"/>
    <p:sldId id="573" r:id="rId4"/>
    <p:sldId id="541" r:id="rId5"/>
    <p:sldId id="575" r:id="rId6"/>
    <p:sldId id="537" r:id="rId7"/>
    <p:sldId id="535" r:id="rId8"/>
    <p:sldId id="576" r:id="rId9"/>
    <p:sldId id="430" r:id="rId10"/>
    <p:sldId id="577" r:id="rId11"/>
    <p:sldId id="578" r:id="rId12"/>
    <p:sldId id="574" r:id="rId13"/>
    <p:sldId id="579" r:id="rId14"/>
    <p:sldId id="580" r:id="rId15"/>
    <p:sldId id="538" r:id="rId16"/>
    <p:sldId id="540" r:id="rId17"/>
    <p:sldId id="545" r:id="rId18"/>
    <p:sldId id="581" r:id="rId19"/>
    <p:sldId id="558" r:id="rId20"/>
    <p:sldId id="570" r:id="rId21"/>
    <p:sldId id="561" r:id="rId22"/>
    <p:sldId id="560" r:id="rId23"/>
    <p:sldId id="518" r:id="rId24"/>
    <p:sldId id="582" r:id="rId25"/>
    <p:sldId id="516" r:id="rId26"/>
    <p:sldId id="263" r:id="rId27"/>
    <p:sldId id="559" r:id="rId28"/>
    <p:sldId id="325" r:id="rId29"/>
  </p:sldIdLst>
  <p:sldSz cx="9144000" cy="6858000" type="screen4x3"/>
  <p:notesSz cx="6858000" cy="9144000"/>
  <p:defaultTextStyle>
    <a:defPPr>
      <a:defRPr lang="de-CH"/>
    </a:defPPr>
    <a:lvl1pPr algn="l" rtl="0" fontAlgn="base">
      <a:spcBef>
        <a:spcPct val="0"/>
      </a:spcBef>
      <a:spcAft>
        <a:spcPct val="0"/>
      </a:spcAft>
      <a:defRPr sz="4800" kern="1200">
        <a:solidFill>
          <a:schemeClr val="tx1"/>
        </a:solidFill>
        <a:latin typeface="Arial" charset="0"/>
        <a:ea typeface="+mn-ea"/>
        <a:cs typeface="+mn-cs"/>
      </a:defRPr>
    </a:lvl1pPr>
    <a:lvl2pPr marL="457200" algn="l" rtl="0" fontAlgn="base">
      <a:spcBef>
        <a:spcPct val="0"/>
      </a:spcBef>
      <a:spcAft>
        <a:spcPct val="0"/>
      </a:spcAft>
      <a:defRPr sz="4800" kern="1200">
        <a:solidFill>
          <a:schemeClr val="tx1"/>
        </a:solidFill>
        <a:latin typeface="Arial" charset="0"/>
        <a:ea typeface="+mn-ea"/>
        <a:cs typeface="+mn-cs"/>
      </a:defRPr>
    </a:lvl2pPr>
    <a:lvl3pPr marL="914400" algn="l" rtl="0" fontAlgn="base">
      <a:spcBef>
        <a:spcPct val="0"/>
      </a:spcBef>
      <a:spcAft>
        <a:spcPct val="0"/>
      </a:spcAft>
      <a:defRPr sz="4800" kern="1200">
        <a:solidFill>
          <a:schemeClr val="tx1"/>
        </a:solidFill>
        <a:latin typeface="Arial" charset="0"/>
        <a:ea typeface="+mn-ea"/>
        <a:cs typeface="+mn-cs"/>
      </a:defRPr>
    </a:lvl3pPr>
    <a:lvl4pPr marL="1371600" algn="l" rtl="0" fontAlgn="base">
      <a:spcBef>
        <a:spcPct val="0"/>
      </a:spcBef>
      <a:spcAft>
        <a:spcPct val="0"/>
      </a:spcAft>
      <a:defRPr sz="4800" kern="1200">
        <a:solidFill>
          <a:schemeClr val="tx1"/>
        </a:solidFill>
        <a:latin typeface="Arial" charset="0"/>
        <a:ea typeface="+mn-ea"/>
        <a:cs typeface="+mn-cs"/>
      </a:defRPr>
    </a:lvl4pPr>
    <a:lvl5pPr marL="1828800" algn="l" rtl="0" fontAlgn="base">
      <a:spcBef>
        <a:spcPct val="0"/>
      </a:spcBef>
      <a:spcAft>
        <a:spcPct val="0"/>
      </a:spcAft>
      <a:defRPr sz="4800" kern="1200">
        <a:solidFill>
          <a:schemeClr val="tx1"/>
        </a:solidFill>
        <a:latin typeface="Arial" charset="0"/>
        <a:ea typeface="+mn-ea"/>
        <a:cs typeface="+mn-cs"/>
      </a:defRPr>
    </a:lvl5pPr>
    <a:lvl6pPr marL="2286000" algn="l" defTabSz="914400" rtl="0" eaLnBrk="1" latinLnBrk="0" hangingPunct="1">
      <a:defRPr sz="4800" kern="1200">
        <a:solidFill>
          <a:schemeClr val="tx1"/>
        </a:solidFill>
        <a:latin typeface="Arial" charset="0"/>
        <a:ea typeface="+mn-ea"/>
        <a:cs typeface="+mn-cs"/>
      </a:defRPr>
    </a:lvl6pPr>
    <a:lvl7pPr marL="2743200" algn="l" defTabSz="914400" rtl="0" eaLnBrk="1" latinLnBrk="0" hangingPunct="1">
      <a:defRPr sz="4800" kern="1200">
        <a:solidFill>
          <a:schemeClr val="tx1"/>
        </a:solidFill>
        <a:latin typeface="Arial" charset="0"/>
        <a:ea typeface="+mn-ea"/>
        <a:cs typeface="+mn-cs"/>
      </a:defRPr>
    </a:lvl7pPr>
    <a:lvl8pPr marL="3200400" algn="l" defTabSz="914400" rtl="0" eaLnBrk="1" latinLnBrk="0" hangingPunct="1">
      <a:defRPr sz="4800" kern="1200">
        <a:solidFill>
          <a:schemeClr val="tx1"/>
        </a:solidFill>
        <a:latin typeface="Arial" charset="0"/>
        <a:ea typeface="+mn-ea"/>
        <a:cs typeface="+mn-cs"/>
      </a:defRPr>
    </a:lvl8pPr>
    <a:lvl9pPr marL="3657600" algn="l" defTabSz="914400" rtl="0" eaLnBrk="1" latinLnBrk="0" hangingPunct="1">
      <a:defRPr sz="4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692CC"/>
    <a:srgbClr val="FF6702"/>
    <a:srgbClr val="FF3305"/>
    <a:srgbClr val="CF3E00"/>
    <a:srgbClr val="236F7A"/>
    <a:srgbClr val="FF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23" autoAdjust="0"/>
    <p:restoredTop sz="94649" autoAdjust="0"/>
  </p:normalViewPr>
  <p:slideViewPr>
    <p:cSldViewPr>
      <p:cViewPr>
        <p:scale>
          <a:sx n="100" d="100"/>
          <a:sy n="100" d="100"/>
        </p:scale>
        <p:origin x="-1950" y="-63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84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2133600"/>
            <a:ext cx="6705600" cy="1905000"/>
          </a:xfrm>
        </p:spPr>
        <p:txBody>
          <a:bodyPr/>
          <a:lstStyle>
            <a:lvl1pPr algn="ctr">
              <a:defRPr sz="4400"/>
            </a:lvl1pPr>
          </a:lstStyle>
          <a:p>
            <a:pPr lvl="0"/>
            <a:r>
              <a:rPr lang="de-CH" noProof="0" smtClean="0"/>
              <a:t>Titelmasterformat durch Klicken bearbeiten</a:t>
            </a:r>
          </a:p>
        </p:txBody>
      </p:sp>
      <p:sp>
        <p:nvSpPr>
          <p:cNvPr id="3075" name="Rectangle 3"/>
          <p:cNvSpPr>
            <a:spLocks noGrp="1" noChangeArrowheads="1"/>
          </p:cNvSpPr>
          <p:nvPr>
            <p:ph type="subTitle" idx="1"/>
          </p:nvPr>
        </p:nvSpPr>
        <p:spPr>
          <a:xfrm>
            <a:off x="1143000" y="4419600"/>
            <a:ext cx="6858000" cy="685800"/>
          </a:xfrm>
        </p:spPr>
        <p:txBody>
          <a:bodyPr/>
          <a:lstStyle>
            <a:lvl1pPr marL="0" indent="0" algn="ctr">
              <a:buFontTx/>
              <a:buNone/>
              <a:defRPr/>
            </a:lvl1pPr>
          </a:lstStyle>
          <a:p>
            <a:pPr lvl="0"/>
            <a:r>
              <a:rPr lang="de-CH" noProof="0" smtClean="0"/>
              <a:t>Formatvorlage des Untertitelmasters durch Klicken bearbeiten</a:t>
            </a:r>
          </a:p>
        </p:txBody>
      </p:sp>
      <p:sp>
        <p:nvSpPr>
          <p:cNvPr id="3076" name="Rectangle 4"/>
          <p:cNvSpPr>
            <a:spLocks noGrp="1" noChangeArrowheads="1"/>
          </p:cNvSpPr>
          <p:nvPr>
            <p:ph type="dt" sz="half" idx="2"/>
          </p:nvPr>
        </p:nvSpPr>
        <p:spPr>
          <a:xfrm>
            <a:off x="228600" y="6248400"/>
            <a:ext cx="1905000" cy="457200"/>
          </a:xfrm>
        </p:spPr>
        <p:txBody>
          <a:bodyPr/>
          <a:lstStyle>
            <a:lvl1pPr>
              <a:defRPr/>
            </a:lvl1pPr>
          </a:lstStyle>
          <a:p>
            <a:endParaRPr lang="de-CH"/>
          </a:p>
        </p:txBody>
      </p:sp>
      <p:sp>
        <p:nvSpPr>
          <p:cNvPr id="3077" name="Rectangle 5"/>
          <p:cNvSpPr>
            <a:spLocks noGrp="1" noChangeArrowheads="1"/>
          </p:cNvSpPr>
          <p:nvPr>
            <p:ph type="ftr" sz="quarter" idx="3"/>
          </p:nvPr>
        </p:nvSpPr>
        <p:spPr>
          <a:xfrm>
            <a:off x="2362200" y="6248400"/>
            <a:ext cx="4343400" cy="457200"/>
          </a:xfrm>
        </p:spPr>
        <p:txBody>
          <a:bodyPr/>
          <a:lstStyle>
            <a:lvl1pPr>
              <a:defRPr/>
            </a:lvl1pPr>
          </a:lstStyle>
          <a:p>
            <a:endParaRPr lang="de-CH"/>
          </a:p>
        </p:txBody>
      </p:sp>
      <p:sp>
        <p:nvSpPr>
          <p:cNvPr id="3078" name="Rectangle 6"/>
          <p:cNvSpPr>
            <a:spLocks noGrp="1" noChangeArrowheads="1"/>
          </p:cNvSpPr>
          <p:nvPr>
            <p:ph type="sldNum" sz="quarter" idx="4"/>
          </p:nvPr>
        </p:nvSpPr>
        <p:spPr>
          <a:xfrm>
            <a:off x="7010400" y="6248400"/>
            <a:ext cx="1905000" cy="457200"/>
          </a:xfrm>
        </p:spPr>
        <p:txBody>
          <a:bodyPr/>
          <a:lstStyle>
            <a:lvl1pPr>
              <a:defRPr/>
            </a:lvl1pPr>
          </a:lstStyle>
          <a:p>
            <a:fld id="{4AE56D52-7CF5-4B6C-B246-04B1BEC50C7E}" type="slidenum">
              <a:rPr lang="de-CH"/>
              <a:pPr/>
              <a:t>‹Nr.›</a:t>
            </a:fld>
            <a:endParaRPr lang="de-CH"/>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4AC0B7A9-80F1-4F93-BBDB-EB855458D149}" type="slidenum">
              <a:rPr lang="de-CH"/>
              <a:pPr/>
              <a:t>‹Nr.›</a:t>
            </a:fld>
            <a:endParaRPr lang="de-CH"/>
          </a:p>
        </p:txBody>
      </p:sp>
    </p:spTree>
    <p:extLst>
      <p:ext uri="{BB962C8B-B14F-4D97-AF65-F5344CB8AC3E}">
        <p14:creationId xmlns:p14="http://schemas.microsoft.com/office/powerpoint/2010/main" val="2884939786"/>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5589370D-9209-4DDE-9B23-E9FDB19B23E4}" type="slidenum">
              <a:rPr lang="de-CH"/>
              <a:pPr/>
              <a:t>‹Nr.›</a:t>
            </a:fld>
            <a:endParaRPr lang="de-CH"/>
          </a:p>
        </p:txBody>
      </p:sp>
    </p:spTree>
    <p:extLst>
      <p:ext uri="{BB962C8B-B14F-4D97-AF65-F5344CB8AC3E}">
        <p14:creationId xmlns:p14="http://schemas.microsoft.com/office/powerpoint/2010/main" val="3517582331"/>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CH">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de-CH">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25AA784-D3ED-4264-B9EE-25978F665246}" type="slidenum">
              <a:rPr lang="de-CH">
                <a:solidFill>
                  <a:srgbClr val="000000"/>
                </a:solidFill>
              </a:rPr>
              <a:pPr>
                <a:defRPr/>
              </a:pPr>
              <a:t>‹Nr.›</a:t>
            </a:fld>
            <a:endParaRPr lang="de-CH">
              <a:solidFill>
                <a:srgbClr val="000000"/>
              </a:solidFill>
            </a:endParaRPr>
          </a:p>
        </p:txBody>
      </p:sp>
    </p:spTree>
    <p:extLst>
      <p:ext uri="{BB962C8B-B14F-4D97-AF65-F5344CB8AC3E}">
        <p14:creationId xmlns:p14="http://schemas.microsoft.com/office/powerpoint/2010/main" val="1208961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ACCF12DF-3F9F-4B32-9282-F41BD8F5DD5B}" type="slidenum">
              <a:rPr lang="de-CH"/>
              <a:pPr/>
              <a:t>‹Nr.›</a:t>
            </a:fld>
            <a:endParaRPr lang="de-CH"/>
          </a:p>
        </p:txBody>
      </p:sp>
    </p:spTree>
    <p:extLst>
      <p:ext uri="{BB962C8B-B14F-4D97-AF65-F5344CB8AC3E}">
        <p14:creationId xmlns:p14="http://schemas.microsoft.com/office/powerpoint/2010/main" val="717445485"/>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937AEBD1-FF7E-4A44-8EC8-C63089230F6C}" type="slidenum">
              <a:rPr lang="de-CH"/>
              <a:pPr/>
              <a:t>‹Nr.›</a:t>
            </a:fld>
            <a:endParaRPr lang="de-CH"/>
          </a:p>
        </p:txBody>
      </p:sp>
    </p:spTree>
    <p:extLst>
      <p:ext uri="{BB962C8B-B14F-4D97-AF65-F5344CB8AC3E}">
        <p14:creationId xmlns:p14="http://schemas.microsoft.com/office/powerpoint/2010/main" val="2076331072"/>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B2EECC24-5EB2-4FAB-918A-72BFF3A2F6E4}" type="slidenum">
              <a:rPr lang="de-CH"/>
              <a:pPr/>
              <a:t>‹Nr.›</a:t>
            </a:fld>
            <a:endParaRPr lang="de-CH"/>
          </a:p>
        </p:txBody>
      </p:sp>
    </p:spTree>
    <p:extLst>
      <p:ext uri="{BB962C8B-B14F-4D97-AF65-F5344CB8AC3E}">
        <p14:creationId xmlns:p14="http://schemas.microsoft.com/office/powerpoint/2010/main" val="2872822764"/>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F7B962C1-B21D-4295-86B4-B099CF7E72E8}" type="slidenum">
              <a:rPr lang="de-CH"/>
              <a:pPr/>
              <a:t>‹Nr.›</a:t>
            </a:fld>
            <a:endParaRPr lang="de-CH"/>
          </a:p>
        </p:txBody>
      </p:sp>
    </p:spTree>
    <p:extLst>
      <p:ext uri="{BB962C8B-B14F-4D97-AF65-F5344CB8AC3E}">
        <p14:creationId xmlns:p14="http://schemas.microsoft.com/office/powerpoint/2010/main" val="2658087663"/>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FA2245D3-21EE-4905-9F49-32B5F993B607}" type="slidenum">
              <a:rPr lang="de-CH"/>
              <a:pPr/>
              <a:t>‹Nr.›</a:t>
            </a:fld>
            <a:endParaRPr lang="de-CH"/>
          </a:p>
        </p:txBody>
      </p:sp>
    </p:spTree>
    <p:extLst>
      <p:ext uri="{BB962C8B-B14F-4D97-AF65-F5344CB8AC3E}">
        <p14:creationId xmlns:p14="http://schemas.microsoft.com/office/powerpoint/2010/main" val="1234795135"/>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12CCD10A-8278-4527-ABAF-6A9C57B976CD}" type="slidenum">
              <a:rPr lang="de-CH"/>
              <a:pPr/>
              <a:t>‹Nr.›</a:t>
            </a:fld>
            <a:endParaRPr lang="de-CH"/>
          </a:p>
        </p:txBody>
      </p:sp>
    </p:spTree>
    <p:extLst>
      <p:ext uri="{BB962C8B-B14F-4D97-AF65-F5344CB8AC3E}">
        <p14:creationId xmlns:p14="http://schemas.microsoft.com/office/powerpoint/2010/main" val="3285838110"/>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3BE2896E-D8C1-46E6-8AA0-4BC746F79AB8}" type="slidenum">
              <a:rPr lang="de-CH"/>
              <a:pPr/>
              <a:t>‹Nr.›</a:t>
            </a:fld>
            <a:endParaRPr lang="de-CH"/>
          </a:p>
        </p:txBody>
      </p:sp>
    </p:spTree>
    <p:extLst>
      <p:ext uri="{BB962C8B-B14F-4D97-AF65-F5344CB8AC3E}">
        <p14:creationId xmlns:p14="http://schemas.microsoft.com/office/powerpoint/2010/main" val="3048345369"/>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8233EDD6-FA42-4C7F-B6C5-1766CF50C2A8}" type="slidenum">
              <a:rPr lang="de-CH"/>
              <a:pPr/>
              <a:t>‹Nr.›</a:t>
            </a:fld>
            <a:endParaRPr lang="de-CH"/>
          </a:p>
        </p:txBody>
      </p:sp>
    </p:spTree>
    <p:extLst>
      <p:ext uri="{BB962C8B-B14F-4D97-AF65-F5344CB8AC3E}">
        <p14:creationId xmlns:p14="http://schemas.microsoft.com/office/powerpoint/2010/main" val="289232738"/>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33600" y="304800"/>
            <a:ext cx="64008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1027" name="Rectangle 3"/>
          <p:cNvSpPr>
            <a:spLocks noGrp="1" noChangeArrowheads="1"/>
          </p:cNvSpPr>
          <p:nvPr>
            <p:ph type="body" idx="1"/>
          </p:nvPr>
        </p:nvSpPr>
        <p:spPr bwMode="auto">
          <a:xfrm>
            <a:off x="2133600" y="1981200"/>
            <a:ext cx="64008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1028" name="Rectangle 4"/>
          <p:cNvSpPr>
            <a:spLocks noGrp="1" noChangeArrowheads="1"/>
          </p:cNvSpPr>
          <p:nvPr>
            <p:ph type="dt" sz="half" idx="2"/>
          </p:nvPr>
        </p:nvSpPr>
        <p:spPr bwMode="auto">
          <a:xfrm>
            <a:off x="21336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vl1pPr>
          </a:lstStyle>
          <a:p>
            <a:endParaRPr lang="de-CH"/>
          </a:p>
        </p:txBody>
      </p:sp>
      <p:sp>
        <p:nvSpPr>
          <p:cNvPr id="1029" name="Rectangle 5"/>
          <p:cNvSpPr>
            <a:spLocks noGrp="1" noChangeArrowheads="1"/>
          </p:cNvSpPr>
          <p:nvPr>
            <p:ph type="ftr" sz="quarter" idx="3"/>
          </p:nvPr>
        </p:nvSpPr>
        <p:spPr bwMode="auto">
          <a:xfrm>
            <a:off x="3886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1030" name="Rectangle 6"/>
          <p:cNvSpPr>
            <a:spLocks noGrp="1" noChangeArrowheads="1"/>
          </p:cNvSpPr>
          <p:nvPr>
            <p:ph type="sldNum" sz="quarter" idx="4"/>
          </p:nvPr>
        </p:nvSpPr>
        <p:spPr bwMode="auto">
          <a:xfrm>
            <a:off x="72390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vl1pPr>
          </a:lstStyle>
          <a:p>
            <a:fld id="{24FC748A-AEBB-4C13-B035-A3DFBBE6C258}"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dir="r"/>
  </p:transition>
  <p:txStyles>
    <p:titleStyle>
      <a:lvl1pPr algn="l" rtl="0" fontAlgn="base">
        <a:lnSpc>
          <a:spcPct val="80000"/>
        </a:lnSpc>
        <a:spcBef>
          <a:spcPct val="0"/>
        </a:spcBef>
        <a:spcAft>
          <a:spcPct val="0"/>
        </a:spcAft>
        <a:defRPr sz="4000">
          <a:solidFill>
            <a:schemeClr val="tx2"/>
          </a:solidFill>
          <a:latin typeface="+mj-lt"/>
          <a:ea typeface="+mj-ea"/>
          <a:cs typeface="+mj-cs"/>
        </a:defRPr>
      </a:lvl1pPr>
      <a:lvl2pPr algn="l" rtl="0" fontAlgn="base">
        <a:lnSpc>
          <a:spcPct val="80000"/>
        </a:lnSpc>
        <a:spcBef>
          <a:spcPct val="0"/>
        </a:spcBef>
        <a:spcAft>
          <a:spcPct val="0"/>
        </a:spcAft>
        <a:defRPr sz="4000">
          <a:solidFill>
            <a:schemeClr val="tx2"/>
          </a:solidFill>
          <a:latin typeface="Arial Black" pitchFamily="34" charset="0"/>
        </a:defRPr>
      </a:lvl2pPr>
      <a:lvl3pPr algn="l" rtl="0" fontAlgn="base">
        <a:lnSpc>
          <a:spcPct val="80000"/>
        </a:lnSpc>
        <a:spcBef>
          <a:spcPct val="0"/>
        </a:spcBef>
        <a:spcAft>
          <a:spcPct val="0"/>
        </a:spcAft>
        <a:defRPr sz="4000">
          <a:solidFill>
            <a:schemeClr val="tx2"/>
          </a:solidFill>
          <a:latin typeface="Arial Black" pitchFamily="34" charset="0"/>
        </a:defRPr>
      </a:lvl3pPr>
      <a:lvl4pPr algn="l" rtl="0" fontAlgn="base">
        <a:lnSpc>
          <a:spcPct val="80000"/>
        </a:lnSpc>
        <a:spcBef>
          <a:spcPct val="0"/>
        </a:spcBef>
        <a:spcAft>
          <a:spcPct val="0"/>
        </a:spcAft>
        <a:defRPr sz="4000">
          <a:solidFill>
            <a:schemeClr val="tx2"/>
          </a:solidFill>
          <a:latin typeface="Arial Black" pitchFamily="34" charset="0"/>
        </a:defRPr>
      </a:lvl4pPr>
      <a:lvl5pPr algn="l" rtl="0" fontAlgn="base">
        <a:lnSpc>
          <a:spcPct val="80000"/>
        </a:lnSpc>
        <a:spcBef>
          <a:spcPct val="0"/>
        </a:spcBef>
        <a:spcAft>
          <a:spcPct val="0"/>
        </a:spcAft>
        <a:defRPr sz="4000">
          <a:solidFill>
            <a:schemeClr val="tx2"/>
          </a:solidFill>
          <a:latin typeface="Arial Black" pitchFamily="34" charset="0"/>
        </a:defRPr>
      </a:lvl5pPr>
      <a:lvl6pPr marL="457200" algn="l" rtl="0" fontAlgn="base">
        <a:lnSpc>
          <a:spcPct val="80000"/>
        </a:lnSpc>
        <a:spcBef>
          <a:spcPct val="0"/>
        </a:spcBef>
        <a:spcAft>
          <a:spcPct val="0"/>
        </a:spcAft>
        <a:defRPr sz="4000">
          <a:solidFill>
            <a:schemeClr val="tx2"/>
          </a:solidFill>
          <a:latin typeface="Arial Black" pitchFamily="34" charset="0"/>
        </a:defRPr>
      </a:lvl6pPr>
      <a:lvl7pPr marL="914400" algn="l" rtl="0" fontAlgn="base">
        <a:lnSpc>
          <a:spcPct val="80000"/>
        </a:lnSpc>
        <a:spcBef>
          <a:spcPct val="0"/>
        </a:spcBef>
        <a:spcAft>
          <a:spcPct val="0"/>
        </a:spcAft>
        <a:defRPr sz="4000">
          <a:solidFill>
            <a:schemeClr val="tx2"/>
          </a:solidFill>
          <a:latin typeface="Arial Black" pitchFamily="34" charset="0"/>
        </a:defRPr>
      </a:lvl7pPr>
      <a:lvl8pPr marL="1371600" algn="l" rtl="0" fontAlgn="base">
        <a:lnSpc>
          <a:spcPct val="80000"/>
        </a:lnSpc>
        <a:spcBef>
          <a:spcPct val="0"/>
        </a:spcBef>
        <a:spcAft>
          <a:spcPct val="0"/>
        </a:spcAft>
        <a:defRPr sz="4000">
          <a:solidFill>
            <a:schemeClr val="tx2"/>
          </a:solidFill>
          <a:latin typeface="Arial Black" pitchFamily="34" charset="0"/>
        </a:defRPr>
      </a:lvl8pPr>
      <a:lvl9pPr marL="1828800" algn="l" rtl="0" fontAlgn="base">
        <a:lnSpc>
          <a:spcPct val="80000"/>
        </a:lnSpc>
        <a:spcBef>
          <a:spcPct val="0"/>
        </a:spcBef>
        <a:spcAft>
          <a:spcPct val="0"/>
        </a:spcAft>
        <a:defRPr sz="4000">
          <a:solidFill>
            <a:schemeClr val="tx2"/>
          </a:solidFill>
          <a:latin typeface="Arial Black"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CH" smtClean="0"/>
              <a:t>Klicken Sie, um das Format des Titel-Masters zu bearbeiten.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CH" smtClean="0"/>
              <a:t>Klicken Sie, um die Textformatierung des Masters zu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eaLnBrk="0" hangingPunct="0">
              <a:defRPr/>
            </a:pPr>
            <a:endParaRPr lang="de-CH">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eaLnBrk="0" hangingPunct="0">
              <a:defRPr/>
            </a:pPr>
            <a:endParaRPr lang="de-CH">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73190993-3188-4875-95CE-550B08B05B0B}" type="slidenum">
              <a:rPr lang="de-CH">
                <a:solidFill>
                  <a:srgbClr val="000000"/>
                </a:solidFill>
                <a:latin typeface="Times New Roman" pitchFamily="18" charset="0"/>
              </a:rPr>
              <a:pPr eaLnBrk="0" hangingPunct="0">
                <a:defRPr/>
              </a:pPr>
              <a:t>‹Nr.›</a:t>
            </a:fld>
            <a:endParaRPr lang="de-CH">
              <a:solidFill>
                <a:srgbClr val="000000"/>
              </a:solidFill>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663"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11.wmf"/></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000" b="-1000"/>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179512" y="476672"/>
            <a:ext cx="8424936" cy="1569660"/>
          </a:xfrm>
          <a:effectLst>
            <a:outerShdw dist="35921" dir="2700000" algn="ctr" rotWithShape="0">
              <a:srgbClr val="000000"/>
            </a:outerShdw>
          </a:effectLst>
        </p:spPr>
        <p:txBody>
          <a:bodyPr wrap="square">
            <a:spAutoFit/>
          </a:bodyPr>
          <a:lstStyle/>
          <a:p>
            <a:pPr algn="l"/>
            <a:r>
              <a:rPr lang="de-CH" sz="6000" dirty="0" smtClean="0">
                <a:ln>
                  <a:solidFill>
                    <a:srgbClr val="000000"/>
                  </a:solidFill>
                </a:ln>
                <a:solidFill>
                  <a:schemeClr val="bg1"/>
                </a:solidFill>
                <a:latin typeface="Arial Rounded MT Bold" pitchFamily="34" charset="0"/>
              </a:rPr>
              <a:t>So bilden Christen ihren Charakter</a:t>
            </a:r>
            <a:endParaRPr lang="de-CH" sz="6000" dirty="0">
              <a:ln>
                <a:solidFill>
                  <a:srgbClr val="000000"/>
                </a:solidFill>
              </a:ln>
              <a:solidFill>
                <a:schemeClr val="bg1"/>
              </a:solidFill>
              <a:latin typeface="Arial Rounded MT Bold" pitchFamily="34" charset="0"/>
            </a:endParaRPr>
          </a:p>
        </p:txBody>
      </p:sp>
      <p:sp>
        <p:nvSpPr>
          <p:cNvPr id="51203" name="Rectangle 3"/>
          <p:cNvSpPr>
            <a:spLocks noGrp="1" noChangeArrowheads="1"/>
          </p:cNvSpPr>
          <p:nvPr>
            <p:ph type="subTitle" idx="1"/>
          </p:nvPr>
        </p:nvSpPr>
        <p:spPr>
          <a:xfrm>
            <a:off x="539552" y="5656253"/>
            <a:ext cx="8423275" cy="437043"/>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algn="r">
              <a:lnSpc>
                <a:spcPct val="80000"/>
              </a:lnSpc>
              <a:spcBef>
                <a:spcPct val="0"/>
              </a:spcBef>
            </a:pPr>
            <a:r>
              <a:rPr lang="de-CH" sz="2800" kern="1200" dirty="0">
                <a:ln>
                  <a:solidFill>
                    <a:srgbClr val="000000"/>
                  </a:solidFill>
                </a:ln>
                <a:solidFill>
                  <a:schemeClr val="bg1"/>
                </a:solidFill>
                <a:latin typeface="Arial Rounded MT Bold" pitchFamily="34" charset="0"/>
                <a:ea typeface="+mj-ea"/>
                <a:cs typeface="+mj-cs"/>
              </a:rPr>
              <a:t>Reihe: Wie Christen leben </a:t>
            </a:r>
            <a:r>
              <a:rPr lang="de-CH" sz="2800" kern="1200" dirty="0" smtClean="0">
                <a:ln>
                  <a:solidFill>
                    <a:srgbClr val="000000"/>
                  </a:solidFill>
                </a:ln>
                <a:solidFill>
                  <a:schemeClr val="bg1"/>
                </a:solidFill>
                <a:latin typeface="Arial Rounded MT Bold" pitchFamily="34" charset="0"/>
                <a:ea typeface="+mj-ea"/>
                <a:cs typeface="+mj-cs"/>
              </a:rPr>
              <a:t>(3/4</a:t>
            </a:r>
            <a:r>
              <a:rPr lang="de-CH" sz="2800" kern="1200" dirty="0">
                <a:ln>
                  <a:solidFill>
                    <a:srgbClr val="000000"/>
                  </a:solidFill>
                </a:ln>
                <a:solidFill>
                  <a:schemeClr val="bg1"/>
                </a:solidFill>
                <a:latin typeface="Arial Rounded MT Bold" pitchFamily="34" charset="0"/>
                <a:ea typeface="+mj-ea"/>
                <a:cs typeface="+mj-cs"/>
              </a:rPr>
              <a:t>)      </a:t>
            </a:r>
          </a:p>
        </p:txBody>
      </p:sp>
      <p:sp>
        <p:nvSpPr>
          <p:cNvPr id="4" name="Rectangle 3"/>
          <p:cNvSpPr txBox="1">
            <a:spLocks noChangeArrowheads="1"/>
          </p:cNvSpPr>
          <p:nvPr/>
        </p:nvSpPr>
        <p:spPr bwMode="auto">
          <a:xfrm>
            <a:off x="539552" y="3950825"/>
            <a:ext cx="8423275" cy="48628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nSpc>
                <a:spcPct val="80000"/>
              </a:lnSpc>
              <a:defRPr sz="6000">
                <a:ln>
                  <a:solidFill>
                    <a:srgbClr val="000000"/>
                  </a:solidFill>
                </a:ln>
                <a:solidFill>
                  <a:schemeClr val="bg1"/>
                </a:solidFill>
                <a:latin typeface="Arial Rounded MT Bold" pitchFamily="34" charset="0"/>
                <a:ea typeface="+mj-ea"/>
                <a:cs typeface="+mj-cs"/>
              </a:defRPr>
            </a:lvl1pPr>
            <a:lvl2pPr>
              <a:lnSpc>
                <a:spcPct val="80000"/>
              </a:lnSpc>
              <a:defRPr sz="4000">
                <a:solidFill>
                  <a:schemeClr val="tx2"/>
                </a:solidFill>
                <a:latin typeface="Arial Black" pitchFamily="34" charset="0"/>
              </a:defRPr>
            </a:lvl2pPr>
            <a:lvl3pPr>
              <a:lnSpc>
                <a:spcPct val="80000"/>
              </a:lnSpc>
              <a:defRPr sz="4000">
                <a:solidFill>
                  <a:schemeClr val="tx2"/>
                </a:solidFill>
                <a:latin typeface="Arial Black" pitchFamily="34" charset="0"/>
              </a:defRPr>
            </a:lvl3pPr>
            <a:lvl4pPr>
              <a:lnSpc>
                <a:spcPct val="80000"/>
              </a:lnSpc>
              <a:defRPr sz="4000">
                <a:solidFill>
                  <a:schemeClr val="tx2"/>
                </a:solidFill>
                <a:latin typeface="Arial Black" pitchFamily="34" charset="0"/>
              </a:defRPr>
            </a:lvl4pPr>
            <a:lvl5pPr>
              <a:lnSpc>
                <a:spcPct val="80000"/>
              </a:lnSpc>
              <a:defRPr sz="4000">
                <a:solidFill>
                  <a:schemeClr val="tx2"/>
                </a:solidFill>
                <a:latin typeface="Arial Black" pitchFamily="34" charset="0"/>
              </a:defRPr>
            </a:lvl5pPr>
            <a:lvl6pPr marL="457200" fontAlgn="base">
              <a:lnSpc>
                <a:spcPct val="80000"/>
              </a:lnSpc>
              <a:spcBef>
                <a:spcPct val="0"/>
              </a:spcBef>
              <a:spcAft>
                <a:spcPct val="0"/>
              </a:spcAft>
              <a:defRPr sz="4000">
                <a:solidFill>
                  <a:schemeClr val="tx2"/>
                </a:solidFill>
                <a:latin typeface="Arial Black" pitchFamily="34" charset="0"/>
              </a:defRPr>
            </a:lvl6pPr>
            <a:lvl7pPr marL="914400" fontAlgn="base">
              <a:lnSpc>
                <a:spcPct val="80000"/>
              </a:lnSpc>
              <a:spcBef>
                <a:spcPct val="0"/>
              </a:spcBef>
              <a:spcAft>
                <a:spcPct val="0"/>
              </a:spcAft>
              <a:defRPr sz="4000">
                <a:solidFill>
                  <a:schemeClr val="tx2"/>
                </a:solidFill>
                <a:latin typeface="Arial Black" pitchFamily="34" charset="0"/>
              </a:defRPr>
            </a:lvl7pPr>
            <a:lvl8pPr marL="1371600" fontAlgn="base">
              <a:lnSpc>
                <a:spcPct val="80000"/>
              </a:lnSpc>
              <a:spcBef>
                <a:spcPct val="0"/>
              </a:spcBef>
              <a:spcAft>
                <a:spcPct val="0"/>
              </a:spcAft>
              <a:defRPr sz="4000">
                <a:solidFill>
                  <a:schemeClr val="tx2"/>
                </a:solidFill>
                <a:latin typeface="Arial Black" pitchFamily="34" charset="0"/>
              </a:defRPr>
            </a:lvl8pPr>
            <a:lvl9pPr marL="1828800" fontAlgn="base">
              <a:lnSpc>
                <a:spcPct val="80000"/>
              </a:lnSpc>
              <a:spcBef>
                <a:spcPct val="0"/>
              </a:spcBef>
              <a:spcAft>
                <a:spcPct val="0"/>
              </a:spcAft>
              <a:defRPr sz="4000">
                <a:solidFill>
                  <a:schemeClr val="tx2"/>
                </a:solidFill>
                <a:latin typeface="Arial Black" pitchFamily="34" charset="0"/>
              </a:defRPr>
            </a:lvl9pPr>
          </a:lstStyle>
          <a:p>
            <a:pPr algn="r"/>
            <a:r>
              <a:rPr lang="de-CH" sz="3200" dirty="0"/>
              <a:t>Kolosser-Brief </a:t>
            </a:r>
            <a:r>
              <a:rPr lang="de-CH" sz="3200" dirty="0" smtClean="0"/>
              <a:t>1,9-11      </a:t>
            </a:r>
            <a:endParaRPr lang="de-CH" sz="3200" dirty="0"/>
          </a:p>
        </p:txBody>
      </p:sp>
      <p:sp>
        <p:nvSpPr>
          <p:cNvPr id="5" name="Rectangle 3"/>
          <p:cNvSpPr txBox="1">
            <a:spLocks noChangeArrowheads="1"/>
          </p:cNvSpPr>
          <p:nvPr/>
        </p:nvSpPr>
        <p:spPr bwMode="auto">
          <a:xfrm>
            <a:off x="541213" y="6068034"/>
            <a:ext cx="8423275" cy="33855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marL="0" indent="0" algn="r">
              <a:lnSpc>
                <a:spcPct val="80000"/>
              </a:lnSpc>
              <a:buFontTx/>
              <a:buNone/>
              <a:defRPr sz="2800">
                <a:ln>
                  <a:solidFill>
                    <a:srgbClr val="000000"/>
                  </a:solidFill>
                </a:ln>
                <a:solidFill>
                  <a:schemeClr val="bg1"/>
                </a:solidFill>
                <a:latin typeface="Arial Rounded MT Bold" pitchFamily="34" charset="0"/>
                <a:ea typeface="+mj-ea"/>
                <a:cs typeface="+mj-cs"/>
              </a:defRPr>
            </a:lvl1pPr>
            <a:lvl2pPr marL="742950" indent="-285750">
              <a:spcBef>
                <a:spcPct val="20000"/>
              </a:spcBef>
              <a:buChar char="–"/>
              <a:defRPr sz="2800">
                <a:latin typeface="+mn-lt"/>
              </a:defRPr>
            </a:lvl2pPr>
            <a:lvl3pPr marL="1143000" indent="-228600">
              <a:spcBef>
                <a:spcPct val="20000"/>
              </a:spcBef>
              <a:buChar char="•"/>
              <a:defRPr sz="2400">
                <a:latin typeface="+mn-lt"/>
              </a:defRPr>
            </a:lvl3pPr>
            <a:lvl4pPr marL="1600200" indent="-228600">
              <a:spcBef>
                <a:spcPct val="20000"/>
              </a:spcBef>
              <a:buChar char="–"/>
              <a:defRPr sz="2000">
                <a:latin typeface="+mn-lt"/>
              </a:defRPr>
            </a:lvl4pPr>
            <a:lvl5pPr marL="2057400" indent="-228600">
              <a:spcBef>
                <a:spcPct val="20000"/>
              </a:spcBef>
              <a:buChar char="»"/>
              <a:defRPr sz="2000">
                <a:latin typeface="+mn-lt"/>
              </a:defRPr>
            </a:lvl5pPr>
            <a:lvl6pPr marL="2514600" indent="-228600" fontAlgn="base">
              <a:spcBef>
                <a:spcPct val="20000"/>
              </a:spcBef>
              <a:spcAft>
                <a:spcPct val="0"/>
              </a:spcAft>
              <a:buChar char="»"/>
              <a:defRPr sz="2000">
                <a:latin typeface="+mn-lt"/>
              </a:defRPr>
            </a:lvl6pPr>
            <a:lvl7pPr marL="2971800" indent="-228600" fontAlgn="base">
              <a:spcBef>
                <a:spcPct val="20000"/>
              </a:spcBef>
              <a:spcAft>
                <a:spcPct val="0"/>
              </a:spcAft>
              <a:buChar char="»"/>
              <a:defRPr sz="2000">
                <a:latin typeface="+mn-lt"/>
              </a:defRPr>
            </a:lvl7pPr>
            <a:lvl8pPr marL="3429000" indent="-228600" fontAlgn="base">
              <a:spcBef>
                <a:spcPct val="20000"/>
              </a:spcBef>
              <a:spcAft>
                <a:spcPct val="0"/>
              </a:spcAft>
              <a:buChar char="»"/>
              <a:defRPr sz="2000">
                <a:latin typeface="+mn-lt"/>
              </a:defRPr>
            </a:lvl8pPr>
            <a:lvl9pPr marL="3886200" indent="-228600" fontAlgn="base">
              <a:spcBef>
                <a:spcPct val="20000"/>
              </a:spcBef>
              <a:spcAft>
                <a:spcPct val="0"/>
              </a:spcAft>
              <a:buChar char="»"/>
              <a:defRPr sz="2000">
                <a:latin typeface="+mn-lt"/>
              </a:defRPr>
            </a:lvl9pPr>
          </a:lstStyle>
          <a:p>
            <a:r>
              <a:rPr lang="de-CH" sz="2000" dirty="0"/>
              <a:t>Teil 1</a:t>
            </a:r>
          </a:p>
        </p:txBody>
      </p:sp>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928992" cy="206210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smtClean="0">
                <a:ln>
                  <a:solidFill>
                    <a:srgbClr val="000000"/>
                  </a:solidFill>
                </a:ln>
                <a:solidFill>
                  <a:srgbClr val="FFFFFF"/>
                </a:solidFill>
                <a:latin typeface="Arial Rounded MT Bold" pitchFamily="34" charset="0"/>
              </a:rPr>
              <a:t>„Wir </a:t>
            </a:r>
            <a:r>
              <a:rPr lang="de-CH" sz="3200" dirty="0">
                <a:ln>
                  <a:solidFill>
                    <a:srgbClr val="000000"/>
                  </a:solidFill>
                </a:ln>
                <a:solidFill>
                  <a:srgbClr val="FFFFFF"/>
                </a:solidFill>
                <a:latin typeface="Arial Rounded MT Bold" pitchFamily="34" charset="0"/>
              </a:rPr>
              <a:t>bitten Gott, dass er euch durch seinen Geist alle nötige Weisheit und Einsicht schenkt, um seinen Willen in </a:t>
            </a:r>
            <a:r>
              <a:rPr lang="de-CH" sz="3200" dirty="0" smtClean="0">
                <a:ln>
                  <a:solidFill>
                    <a:srgbClr val="000000"/>
                  </a:solidFill>
                </a:ln>
                <a:solidFill>
                  <a:srgbClr val="FFFFFF"/>
                </a:solidFill>
                <a:latin typeface="Arial Rounded MT Bold" pitchFamily="34" charset="0"/>
              </a:rPr>
              <a:t>vollem</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Umfang </a:t>
            </a:r>
            <a:r>
              <a:rPr lang="de-CH" sz="3200" dirty="0">
                <a:ln>
                  <a:solidFill>
                    <a:srgbClr val="000000"/>
                  </a:solidFill>
                </a:ln>
                <a:solidFill>
                  <a:srgbClr val="FFFFFF"/>
                </a:solidFill>
                <a:latin typeface="Arial Rounded MT Bold" pitchFamily="34" charset="0"/>
              </a:rPr>
              <a:t>zu erkennen.“</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19672" y="2348880"/>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1,9</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146"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964778546"/>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8784976" cy="286232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„Ich nenne euch Freunde und nicht mehr Diener. Denn ein Diener weiss nicht, was sein Herr tut; ich </a:t>
            </a:r>
            <a:r>
              <a:rPr lang="de-CH" sz="3600" dirty="0" smtClean="0">
                <a:ln>
                  <a:solidFill>
                    <a:srgbClr val="000000"/>
                  </a:solidFill>
                </a:ln>
                <a:solidFill>
                  <a:srgbClr val="FFFFFF"/>
                </a:solidFill>
                <a:latin typeface="Arial Rounded MT Bold" pitchFamily="34" charset="0"/>
              </a:rPr>
              <a:t>aber</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habe </a:t>
            </a:r>
            <a:r>
              <a:rPr lang="de-CH" sz="3600" dirty="0">
                <a:ln>
                  <a:solidFill>
                    <a:srgbClr val="000000"/>
                  </a:solidFill>
                </a:ln>
                <a:solidFill>
                  <a:srgbClr val="FFFFFF"/>
                </a:solidFill>
                <a:latin typeface="Arial Rounded MT Bold" pitchFamily="34" charset="0"/>
              </a:rPr>
              <a:t>euch alles mitgeteilt, </a:t>
            </a:r>
            <a:r>
              <a:rPr lang="de-CH" sz="3600" dirty="0" smtClean="0">
                <a:ln>
                  <a:solidFill>
                    <a:srgbClr val="000000"/>
                  </a:solidFill>
                </a:ln>
                <a:solidFill>
                  <a:srgbClr val="FFFFFF"/>
                </a:solidFill>
                <a:latin typeface="Arial Rounded MT Bold" pitchFamily="34" charset="0"/>
              </a:rPr>
              <a:t>was</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ich </a:t>
            </a:r>
            <a:r>
              <a:rPr lang="de-CH" sz="3600" dirty="0">
                <a:ln>
                  <a:solidFill>
                    <a:srgbClr val="000000"/>
                  </a:solidFill>
                </a:ln>
                <a:solidFill>
                  <a:srgbClr val="FFFFFF"/>
                </a:solidFill>
                <a:latin typeface="Arial Rounded MT Bold" pitchFamily="34" charset="0"/>
              </a:rPr>
              <a:t>von meinem Vater gehört habe.“</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843535" y="3140968"/>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Johannes-Evangelium 15,15</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148064" y="6452295"/>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975055986"/>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3" name="Text Box 3"/>
          <p:cNvSpPr txBox="1">
            <a:spLocks noChangeArrowheads="1"/>
          </p:cNvSpPr>
          <p:nvPr/>
        </p:nvSpPr>
        <p:spPr bwMode="auto">
          <a:xfrm>
            <a:off x="179512" y="6399240"/>
            <a:ext cx="936377" cy="246221"/>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000" dirty="0" smtClean="0">
                <a:solidFill>
                  <a:srgbClr val="FFFFFF"/>
                </a:solidFill>
                <a:latin typeface="Arial Rounded MT Bold" pitchFamily="34" charset="0"/>
              </a:rPr>
              <a:t>pixelio.de</a:t>
            </a:r>
            <a:endParaRPr lang="de-DE" sz="1000" dirty="0">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148064" y="6452295"/>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977953560"/>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9108504" cy="353943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„Gott hat uns fähig gemacht, Diener des neuen Bundes zu sein – eines </a:t>
            </a:r>
            <a:r>
              <a:rPr lang="de-CH" sz="3200" dirty="0" smtClean="0">
                <a:ln>
                  <a:solidFill>
                    <a:srgbClr val="000000"/>
                  </a:solidFill>
                </a:ln>
                <a:solidFill>
                  <a:srgbClr val="FFFFFF"/>
                </a:solidFill>
                <a:latin typeface="Arial Rounded MT Bold" pitchFamily="34" charset="0"/>
              </a:rPr>
              <a:t>Bundes,</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der </a:t>
            </a:r>
            <a:r>
              <a:rPr lang="de-CH" sz="3200" dirty="0">
                <a:ln>
                  <a:solidFill>
                    <a:srgbClr val="000000"/>
                  </a:solidFill>
                </a:ln>
                <a:solidFill>
                  <a:srgbClr val="FFFFFF"/>
                </a:solidFill>
                <a:latin typeface="Arial Rounded MT Bold" pitchFamily="34" charset="0"/>
              </a:rPr>
              <a:t>sich nicht mehr auf das schriftlich niedergelegte Gesetz gründet, </a:t>
            </a:r>
            <a:r>
              <a:rPr lang="de-CH" sz="3200" dirty="0" smtClean="0">
                <a:ln>
                  <a:solidFill>
                    <a:srgbClr val="000000"/>
                  </a:solidFill>
                </a:ln>
                <a:solidFill>
                  <a:srgbClr val="FFFFFF"/>
                </a:solidFill>
                <a:latin typeface="Arial Rounded MT Bold" pitchFamily="34" charset="0"/>
              </a:rPr>
              <a:t>sondern</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auf </a:t>
            </a:r>
            <a:r>
              <a:rPr lang="de-CH" sz="3200" dirty="0">
                <a:ln>
                  <a:solidFill>
                    <a:srgbClr val="000000"/>
                  </a:solidFill>
                </a:ln>
                <a:solidFill>
                  <a:srgbClr val="FFFFFF"/>
                </a:solidFill>
                <a:latin typeface="Arial Rounded MT Bold" pitchFamily="34" charset="0"/>
              </a:rPr>
              <a:t>das Wirken von Gottes Geist. </a:t>
            </a:r>
            <a:r>
              <a:rPr lang="de-CH" sz="3200" dirty="0" smtClean="0">
                <a:ln>
                  <a:solidFill>
                    <a:srgbClr val="000000"/>
                  </a:solidFill>
                </a:ln>
                <a:solidFill>
                  <a:srgbClr val="FFFFFF"/>
                </a:solidFill>
                <a:latin typeface="Arial Rounded MT Bold" pitchFamily="34" charset="0"/>
              </a:rPr>
              <a:t>Denn</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das </a:t>
            </a:r>
            <a:r>
              <a:rPr lang="de-CH" sz="3200" dirty="0">
                <a:ln>
                  <a:solidFill>
                    <a:srgbClr val="000000"/>
                  </a:solidFill>
                </a:ln>
                <a:solidFill>
                  <a:srgbClr val="FFFFFF"/>
                </a:solidFill>
                <a:latin typeface="Arial Rounded MT Bold" pitchFamily="34" charset="0"/>
              </a:rPr>
              <a:t>Gesetz bringt den Tod, aber </a:t>
            </a:r>
            <a:r>
              <a:rPr lang="de-CH" sz="3200" dirty="0" smtClean="0">
                <a:ln>
                  <a:solidFill>
                    <a:srgbClr val="000000"/>
                  </a:solidFill>
                </a:ln>
                <a:solidFill>
                  <a:srgbClr val="FFFFFF"/>
                </a:solidFill>
                <a:latin typeface="Arial Rounded MT Bold" pitchFamily="34" charset="0"/>
              </a:rPr>
              <a:t>der</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Geist </a:t>
            </a:r>
            <a:r>
              <a:rPr lang="de-CH" sz="3200" dirty="0">
                <a:ln>
                  <a:solidFill>
                    <a:srgbClr val="000000"/>
                  </a:solidFill>
                </a:ln>
                <a:solidFill>
                  <a:srgbClr val="FFFFFF"/>
                </a:solidFill>
                <a:latin typeface="Arial Rounded MT Bold" pitchFamily="34" charset="0"/>
              </a:rPr>
              <a:t>Gottes macht lebendig.“</a:t>
            </a:r>
            <a:endParaRPr lang="de-DE" sz="32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3059559" y="3501008"/>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2.Korinther-Brief 3,6</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3561820903"/>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784976" cy="193899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000" dirty="0">
                <a:ln>
                  <a:solidFill>
                    <a:srgbClr val="000000"/>
                  </a:solidFill>
                </a:ln>
                <a:solidFill>
                  <a:srgbClr val="FFFFFF"/>
                </a:solidFill>
                <a:latin typeface="Arial Rounded MT Bold" pitchFamily="34" charset="0"/>
              </a:rPr>
              <a:t>„…dass Gott euch durch seinen Geist alle nötige Weisheit und Einsicht schenkt.“</a:t>
            </a:r>
            <a:endParaRPr lang="de-DE" sz="40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755576" y="2060848"/>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1,9</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003800" y="6237312"/>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1850506220"/>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5000" b="-5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8928992" cy="120032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„Gott hat den Geist </a:t>
            </a:r>
            <a:r>
              <a:rPr lang="de-CH" sz="3600" dirty="0" smtClean="0">
                <a:ln>
                  <a:solidFill>
                    <a:srgbClr val="000000"/>
                  </a:solidFill>
                </a:ln>
                <a:solidFill>
                  <a:srgbClr val="FFFFFF"/>
                </a:solidFill>
                <a:latin typeface="Arial Rounded MT Bold" pitchFamily="34" charset="0"/>
              </a:rPr>
              <a:t>seines</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Sohnes </a:t>
            </a:r>
            <a:r>
              <a:rPr lang="de-CH" sz="3600" dirty="0">
                <a:ln>
                  <a:solidFill>
                    <a:srgbClr val="000000"/>
                  </a:solidFill>
                </a:ln>
                <a:solidFill>
                  <a:srgbClr val="FFFFFF"/>
                </a:solidFill>
                <a:latin typeface="Arial Rounded MT Bold" pitchFamily="34" charset="0"/>
              </a:rPr>
              <a:t>in eure Herzen gesandt.“</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1115616" y="1988840"/>
            <a:ext cx="4392761"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Galater-Brief 4,6</a:t>
            </a:r>
            <a:endParaRPr lang="de-DE"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106271794"/>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9073008" cy="304698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„Alles, was in der Schrift steht, ist von Gottes Geist eingegeben, und dementsprechend gross ist auch der Nutzen der Schrift: Sie unterrichtet in der Wahrheit, deckt Schuld auf, bringt auf den richtigen Weg </a:t>
            </a:r>
            <a:r>
              <a:rPr lang="de-CH" sz="3200" dirty="0" smtClean="0">
                <a:ln>
                  <a:solidFill>
                    <a:srgbClr val="000000"/>
                  </a:solidFill>
                </a:ln>
                <a:solidFill>
                  <a:srgbClr val="FFFFFF"/>
                </a:solidFill>
                <a:latin typeface="Arial Rounded MT Bold" pitchFamily="34" charset="0"/>
              </a:rPr>
              <a:t>und</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erzieht </a:t>
            </a:r>
            <a:r>
              <a:rPr lang="de-CH" sz="3200" dirty="0">
                <a:ln>
                  <a:solidFill>
                    <a:srgbClr val="000000"/>
                  </a:solidFill>
                </a:ln>
                <a:solidFill>
                  <a:srgbClr val="FFFFFF"/>
                </a:solidFill>
                <a:latin typeface="Arial Rounded MT Bold" pitchFamily="34" charset="0"/>
              </a:rPr>
              <a:t>zu einem Leben nach Gottes Willen.“ </a:t>
            </a:r>
            <a:endParaRPr lang="de-DE" sz="32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753247" y="3789040"/>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2.Timotheus-Brief 3,16</a:t>
            </a:r>
            <a:endParaRPr lang="de-DE"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3356064618"/>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000" b="-1000"/>
          </a:stretch>
        </a:blip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ctrTitle"/>
          </p:nvPr>
        </p:nvSpPr>
        <p:spPr>
          <a:xfrm>
            <a:off x="1192660" y="1196752"/>
            <a:ext cx="7920880" cy="1421928"/>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marL="1117600" indent="-1117600" algn="l"/>
            <a:r>
              <a:rPr lang="de-DE" sz="5400" dirty="0">
                <a:ln>
                  <a:solidFill>
                    <a:srgbClr val="000000"/>
                  </a:solidFill>
                </a:ln>
                <a:solidFill>
                  <a:schemeClr val="bg1"/>
                </a:solidFill>
                <a:latin typeface="Arial Rounded MT Bold" pitchFamily="34" charset="0"/>
              </a:rPr>
              <a:t>II.  </a:t>
            </a:r>
            <a:r>
              <a:rPr lang="de-DE" sz="5400" dirty="0" smtClean="0">
                <a:ln>
                  <a:solidFill>
                    <a:srgbClr val="000000"/>
                  </a:solidFill>
                </a:ln>
                <a:solidFill>
                  <a:schemeClr val="bg1"/>
                </a:solidFill>
                <a:latin typeface="Arial Rounded MT Bold" pitchFamily="34" charset="0"/>
              </a:rPr>
              <a:t> Tun, was gut und richtig ist</a:t>
            </a:r>
            <a:endParaRPr lang="de-CH" sz="5400" dirty="0">
              <a:ln>
                <a:solidFill>
                  <a:srgbClr val="000000"/>
                </a:solidFill>
              </a:ln>
              <a:solidFill>
                <a:schemeClr val="bg1"/>
              </a:solidFill>
              <a:latin typeface="Arial Rounded MT Bold" pitchFamily="34" charset="0"/>
            </a:endParaRPr>
          </a:p>
        </p:txBody>
      </p:sp>
      <p:sp>
        <p:nvSpPr>
          <p:cNvPr id="271366" name="Rectangle 6"/>
          <p:cNvSpPr>
            <a:spLocks noGrp="1" noChangeArrowheads="1"/>
          </p:cNvSpPr>
          <p:nvPr>
            <p:ph type="subTitle" idx="1"/>
          </p:nvPr>
        </p:nvSpPr>
        <p:spPr>
          <a:xfrm>
            <a:off x="179388" y="6164263"/>
            <a:ext cx="3816350" cy="504825"/>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1952657128"/>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7776864" cy="403187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„Dann könnt ihr ein Leben führen, durch das der Herr geehrt wird und das ihm in jeder Hinsicht gefällt. Ihr werdet imstande sein, stets das zu tun, was gut und richtig ist, sodass euer Leben Früchte tragen wird, und werdet Gott immer besser kennen lernen.“</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331640" y="3933056"/>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1,10</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003800" y="6237312"/>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2672063627"/>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FFF200"/>
            </a:gs>
            <a:gs pos="50000">
              <a:srgbClr val="FF7A00"/>
            </a:gs>
            <a:gs pos="70000">
              <a:srgbClr val="FF0300"/>
            </a:gs>
            <a:gs pos="100000">
              <a:srgbClr val="4D0808"/>
            </a:gs>
          </a:gsLst>
          <a:lin ang="5400000" scaled="0"/>
        </a:gradFill>
        <a:effectLst/>
      </p:bgPr>
    </p:bg>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extLst>
              <p:ext uri="{D42A27DB-BD31-4B8C-83A1-F6EECF244321}">
                <p14:modId xmlns:p14="http://schemas.microsoft.com/office/powerpoint/2010/main" val="847440166"/>
              </p:ext>
            </p:extLst>
          </p:nvPr>
        </p:nvGraphicFramePr>
        <p:xfrm>
          <a:off x="323528" y="1836738"/>
          <a:ext cx="8568952" cy="3824510"/>
        </p:xfrm>
        <a:graphic>
          <a:graphicData uri="http://schemas.openxmlformats.org/presentationml/2006/ole">
            <mc:AlternateContent xmlns:mc="http://schemas.openxmlformats.org/markup-compatibility/2006">
              <mc:Choice xmlns:v="urn:schemas-microsoft-com:vml" Requires="v">
                <p:oleObj spid="_x0000_s1053" name="Clip" r:id="rId3" imgW="4214388" imgH="2803556" progId="MS_ClipArt_Gallery.2">
                  <p:embed/>
                </p:oleObj>
              </mc:Choice>
              <mc:Fallback>
                <p:oleObj name="Clip" r:id="rId3" imgW="4214388" imgH="2803556" progId="MS_ClipArt_Gallery.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1836738"/>
                        <a:ext cx="8568952" cy="3824510"/>
                      </a:xfrm>
                      <a:prstGeom prst="rect">
                        <a:avLst/>
                      </a:prstGeom>
                      <a:noFill/>
                      <a:ln>
                        <a:noFill/>
                      </a:ln>
                      <a:effectLst/>
                    </p:spPr>
                  </p:pic>
                </p:oleObj>
              </mc:Fallback>
            </mc:AlternateContent>
          </a:graphicData>
        </a:graphic>
      </p:graphicFrame>
      <p:sp>
        <p:nvSpPr>
          <p:cNvPr id="3075" name="WordArt 3"/>
          <p:cNvSpPr>
            <a:spLocks noChangeArrowheads="1" noChangeShapeType="1" noTextEdit="1"/>
          </p:cNvSpPr>
          <p:nvPr/>
        </p:nvSpPr>
        <p:spPr bwMode="auto">
          <a:xfrm>
            <a:off x="611560" y="3573016"/>
            <a:ext cx="2657798" cy="792088"/>
          </a:xfrm>
          <a:prstGeom prst="rect">
            <a:avLst/>
          </a:prstGeom>
        </p:spPr>
        <p:txBody>
          <a:bodyPr wrap="none" fromWordArt="1">
            <a:prstTxWarp prst="textPlain">
              <a:avLst>
                <a:gd name="adj" fmla="val 50000"/>
              </a:avLst>
            </a:prstTxWarp>
          </a:bodyPr>
          <a:lstStyle/>
          <a:p>
            <a:pPr algn="ctr" eaLnBrk="0" hangingPunct="0"/>
            <a:r>
              <a:rPr lang="de-CH" sz="2400" kern="10" dirty="0" smtClean="0">
                <a:ln w="9525">
                  <a:solidFill>
                    <a:srgbClr val="000000"/>
                  </a:solidFill>
                  <a:round/>
                  <a:headEnd/>
                  <a:tailEnd/>
                </a:ln>
                <a:solidFill>
                  <a:srgbClr val="FFFFFF"/>
                </a:solidFill>
                <a:latin typeface="Arial Rounded MT Bold" pitchFamily="34" charset="0"/>
              </a:rPr>
              <a:t>Wille</a:t>
            </a:r>
          </a:p>
        </p:txBody>
      </p:sp>
      <p:sp>
        <p:nvSpPr>
          <p:cNvPr id="3076" name="WordArt 4"/>
          <p:cNvSpPr>
            <a:spLocks noChangeArrowheads="1" noChangeShapeType="1" noTextEdit="1"/>
          </p:cNvSpPr>
          <p:nvPr/>
        </p:nvSpPr>
        <p:spPr bwMode="auto">
          <a:xfrm>
            <a:off x="6156176" y="2996952"/>
            <a:ext cx="2592288" cy="792088"/>
          </a:xfrm>
          <a:prstGeom prst="rect">
            <a:avLst/>
          </a:prstGeom>
        </p:spPr>
        <p:txBody>
          <a:bodyPr wrap="none" fromWordArt="1">
            <a:prstTxWarp prst="textPlain">
              <a:avLst>
                <a:gd name="adj" fmla="val 50000"/>
              </a:avLst>
            </a:prstTxWarp>
          </a:bodyPr>
          <a:lstStyle/>
          <a:p>
            <a:pPr algn="ctr" eaLnBrk="0" hangingPunct="0"/>
            <a:r>
              <a:rPr lang="de-CH" sz="3200" kern="10" dirty="0" smtClean="0">
                <a:ln w="9525">
                  <a:solidFill>
                    <a:srgbClr val="000000"/>
                  </a:solidFill>
                  <a:round/>
                  <a:headEnd/>
                  <a:tailEnd/>
                </a:ln>
                <a:solidFill>
                  <a:srgbClr val="FFFFFF"/>
                </a:solidFill>
                <a:latin typeface="Arial Rounded MT Bold" pitchFamily="34" charset="0"/>
              </a:rPr>
              <a:t>Wille</a:t>
            </a:r>
          </a:p>
        </p:txBody>
      </p:sp>
      <p:sp>
        <p:nvSpPr>
          <p:cNvPr id="3077" name="WordArt 6"/>
          <p:cNvSpPr>
            <a:spLocks noChangeArrowheads="1" noChangeShapeType="1" noTextEdit="1"/>
          </p:cNvSpPr>
          <p:nvPr/>
        </p:nvSpPr>
        <p:spPr bwMode="auto">
          <a:xfrm>
            <a:off x="546050" y="762000"/>
            <a:ext cx="2513781" cy="1076325"/>
          </a:xfrm>
          <a:prstGeom prst="rect">
            <a:avLst/>
          </a:prstGeom>
          <a:noFill/>
          <a:ln>
            <a:noFill/>
          </a:ln>
        </p:spPr>
        <p:txBody>
          <a:bodyPr wrap="none" fromWordArt="1">
            <a:prstTxWarp prst="textPlain">
              <a:avLst>
                <a:gd name="adj" fmla="val 50000"/>
              </a:avLst>
            </a:prstTxWarp>
          </a:bodyPr>
          <a:lstStyle/>
          <a:p>
            <a:pPr algn="ctr" eaLnBrk="0" hangingPunct="0"/>
            <a:r>
              <a:rPr lang="de-CH" sz="6000" kern="10" dirty="0" smtClean="0">
                <a:ln w="9525">
                  <a:solidFill>
                    <a:srgbClr val="000000"/>
                  </a:solidFill>
                  <a:round/>
                  <a:headEnd/>
                  <a:tailEnd/>
                </a:ln>
                <a:solidFill>
                  <a:schemeClr val="bg1"/>
                </a:solidFill>
                <a:latin typeface="Arial Rounded MT Bold" pitchFamily="34" charset="0"/>
              </a:rPr>
              <a:t>mein</a:t>
            </a:r>
          </a:p>
        </p:txBody>
      </p:sp>
      <p:sp>
        <p:nvSpPr>
          <p:cNvPr id="3078" name="WordArt 7"/>
          <p:cNvSpPr>
            <a:spLocks noChangeArrowheads="1" noChangeShapeType="1" noTextEdit="1"/>
          </p:cNvSpPr>
          <p:nvPr/>
        </p:nvSpPr>
        <p:spPr bwMode="auto">
          <a:xfrm>
            <a:off x="5940152" y="761999"/>
            <a:ext cx="2952328" cy="1076325"/>
          </a:xfrm>
          <a:prstGeom prst="rect">
            <a:avLst/>
          </a:prstGeom>
        </p:spPr>
        <p:txBody>
          <a:bodyPr wrap="none" fromWordArt="1">
            <a:prstTxWarp prst="textPlain">
              <a:avLst>
                <a:gd name="adj" fmla="val 50000"/>
              </a:avLst>
            </a:prstTxWarp>
          </a:bodyPr>
          <a:lstStyle/>
          <a:p>
            <a:pPr algn="ctr" eaLnBrk="0" hangingPunct="0"/>
            <a:r>
              <a:rPr lang="de-CH" sz="6000" kern="10" dirty="0" smtClean="0">
                <a:ln w="9525">
                  <a:solidFill>
                    <a:srgbClr val="000000"/>
                  </a:solidFill>
                  <a:round/>
                  <a:headEnd/>
                  <a:tailEnd/>
                </a:ln>
                <a:solidFill>
                  <a:schemeClr val="bg1"/>
                </a:solidFill>
                <a:latin typeface="Arial Rounded MT Bold" pitchFamily="34" charset="0"/>
              </a:rPr>
              <a:t>SEIN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8713788" cy="255454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CH" sz="3200" dirty="0">
                <a:ln>
                  <a:solidFill>
                    <a:srgbClr val="000000"/>
                  </a:solidFill>
                </a:ln>
                <a:solidFill>
                  <a:srgbClr val="FFFFFF"/>
                </a:solidFill>
                <a:latin typeface="Arial Rounded MT Bold" pitchFamily="34" charset="0"/>
              </a:rPr>
              <a:t>„Ihr seid ja von neuem geboren, </a:t>
            </a:r>
            <a:r>
              <a:rPr lang="de-CH" sz="3200" dirty="0" smtClean="0">
                <a:ln>
                  <a:solidFill>
                    <a:srgbClr val="000000"/>
                  </a:solidFill>
                </a:ln>
                <a:solidFill>
                  <a:srgbClr val="FFFFFF"/>
                </a:solidFill>
                <a:latin typeface="Arial Rounded MT Bold" pitchFamily="34" charset="0"/>
              </a:rPr>
              <a:t>und dieses </a:t>
            </a:r>
            <a:r>
              <a:rPr lang="de-CH" sz="3200" dirty="0">
                <a:ln>
                  <a:solidFill>
                    <a:srgbClr val="000000"/>
                  </a:solidFill>
                </a:ln>
                <a:solidFill>
                  <a:srgbClr val="FFFFFF"/>
                </a:solidFill>
                <a:latin typeface="Arial Rounded MT Bold" pitchFamily="34" charset="0"/>
              </a:rPr>
              <a:t>neue Leben hat seinen Ursprung nicht in einem vergänglichen Samen, sondern in einem unvergänglichen, in dem lebendigen Wort Gottes, das für immer bestand hat.“</a:t>
            </a:r>
            <a:endParaRPr lang="de-DE" sz="32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627784" y="2780928"/>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1.Petrus-Brief 1,23</a:t>
            </a:r>
            <a:endParaRPr lang="de-DE"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3154374014"/>
      </p:ext>
    </p:extLst>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9491" name="Text Box 3"/>
          <p:cNvSpPr txBox="1">
            <a:spLocks noChangeArrowheads="1"/>
          </p:cNvSpPr>
          <p:nvPr/>
        </p:nvSpPr>
        <p:spPr bwMode="auto">
          <a:xfrm>
            <a:off x="35496" y="44624"/>
            <a:ext cx="8928992" cy="304698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„Ich führe einen harten Kampf gegen mich selbst, als wäre mein Körper ein Sklave, dem ich meinen Willen aufzwinge. </a:t>
            </a:r>
            <a:r>
              <a:rPr lang="de-CH" sz="3200" dirty="0" smtClean="0">
                <a:ln>
                  <a:solidFill>
                    <a:srgbClr val="000000"/>
                  </a:solidFill>
                </a:ln>
                <a:solidFill>
                  <a:srgbClr val="FFFFFF"/>
                </a:solidFill>
                <a:latin typeface="Arial Rounded MT Bold" pitchFamily="34" charset="0"/>
              </a:rPr>
              <a:t>Denn</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ich </a:t>
            </a:r>
            <a:r>
              <a:rPr lang="de-CH" sz="3200" dirty="0">
                <a:ln>
                  <a:solidFill>
                    <a:srgbClr val="000000"/>
                  </a:solidFill>
                </a:ln>
                <a:solidFill>
                  <a:srgbClr val="FFFFFF"/>
                </a:solidFill>
                <a:latin typeface="Arial Rounded MT Bold" pitchFamily="34" charset="0"/>
              </a:rPr>
              <a:t>möchte nicht anderen predigen und dann als einer dastehen, der sich selbst nicht an das hält, was er sagt.“</a:t>
            </a:r>
            <a:endParaRPr lang="de-DE" sz="32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179814" y="6309320"/>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Wie Christen leben</a:t>
            </a:r>
          </a:p>
        </p:txBody>
      </p:sp>
      <p:sp>
        <p:nvSpPr>
          <p:cNvPr id="4" name="Text Box 3"/>
          <p:cNvSpPr txBox="1">
            <a:spLocks noChangeArrowheads="1"/>
          </p:cNvSpPr>
          <p:nvPr/>
        </p:nvSpPr>
        <p:spPr bwMode="auto">
          <a:xfrm>
            <a:off x="1547664" y="5075892"/>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1.Korinther-Brief 9,27</a:t>
            </a:r>
            <a:endParaRPr lang="de-DE"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994717300"/>
      </p:ext>
    </p:extLst>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7776864" cy="14465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400" dirty="0">
                <a:ln>
                  <a:solidFill>
                    <a:srgbClr val="000000"/>
                  </a:solidFill>
                </a:ln>
                <a:solidFill>
                  <a:srgbClr val="FFFFFF"/>
                </a:solidFill>
                <a:latin typeface="Arial Rounded MT Bold" pitchFamily="34" charset="0"/>
              </a:rPr>
              <a:t>„Ihr werdet Gott immer besser kennen lernen.“</a:t>
            </a:r>
            <a:endParaRPr lang="de-DE" sz="44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20391" y="1700808"/>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1,10</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003800" y="6237312"/>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2218241813"/>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000" b="-1000"/>
          </a:stretch>
        </a:blip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ctrTitle"/>
          </p:nvPr>
        </p:nvSpPr>
        <p:spPr>
          <a:xfrm>
            <a:off x="107504" y="1196752"/>
            <a:ext cx="8928992" cy="1421928"/>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marL="1117600" indent="-1117600" algn="l"/>
            <a:r>
              <a:rPr lang="de-DE" sz="5400" dirty="0" smtClean="0">
                <a:ln>
                  <a:solidFill>
                    <a:srgbClr val="000000"/>
                  </a:solidFill>
                </a:ln>
                <a:solidFill>
                  <a:schemeClr val="bg1"/>
                </a:solidFill>
                <a:latin typeface="Arial Rounded MT Bold" pitchFamily="34" charset="0"/>
              </a:rPr>
              <a:t>III</a:t>
            </a:r>
            <a:r>
              <a:rPr lang="de-DE" sz="5400" dirty="0">
                <a:ln>
                  <a:solidFill>
                    <a:srgbClr val="000000"/>
                  </a:solidFill>
                </a:ln>
                <a:solidFill>
                  <a:schemeClr val="bg1"/>
                </a:solidFill>
                <a:latin typeface="Arial Rounded MT Bold" pitchFamily="34" charset="0"/>
              </a:rPr>
              <a:t>.  </a:t>
            </a:r>
            <a:r>
              <a:rPr lang="de-DE" sz="5400" dirty="0" smtClean="0">
                <a:ln>
                  <a:solidFill>
                    <a:srgbClr val="000000"/>
                  </a:solidFill>
                </a:ln>
                <a:solidFill>
                  <a:schemeClr val="bg1"/>
                </a:solidFill>
                <a:latin typeface="Arial Rounded MT Bold" pitchFamily="34" charset="0"/>
              </a:rPr>
              <a:t> Gestärkt in jeder</a:t>
            </a:r>
            <a:br>
              <a:rPr lang="de-DE" sz="5400" dirty="0" smtClean="0">
                <a:ln>
                  <a:solidFill>
                    <a:srgbClr val="000000"/>
                  </a:solidFill>
                </a:ln>
                <a:solidFill>
                  <a:schemeClr val="bg1"/>
                </a:solidFill>
                <a:latin typeface="Arial Rounded MT Bold" pitchFamily="34" charset="0"/>
              </a:rPr>
            </a:br>
            <a:r>
              <a:rPr lang="de-DE" sz="5400" dirty="0" smtClean="0">
                <a:ln>
                  <a:solidFill>
                    <a:srgbClr val="000000"/>
                  </a:solidFill>
                </a:ln>
                <a:solidFill>
                  <a:schemeClr val="bg1"/>
                </a:solidFill>
                <a:latin typeface="Arial Rounded MT Bold" pitchFamily="34" charset="0"/>
              </a:rPr>
              <a:t>  schwierigen Situation</a:t>
            </a:r>
            <a:endParaRPr lang="de-CH" sz="5400" dirty="0">
              <a:ln>
                <a:solidFill>
                  <a:srgbClr val="000000"/>
                </a:solidFill>
              </a:ln>
              <a:solidFill>
                <a:schemeClr val="bg1"/>
              </a:solidFill>
              <a:latin typeface="Arial Rounded MT Bold" pitchFamily="34" charset="0"/>
            </a:endParaRPr>
          </a:p>
        </p:txBody>
      </p:sp>
      <p:sp>
        <p:nvSpPr>
          <p:cNvPr id="271366" name="Rectangle 6"/>
          <p:cNvSpPr>
            <a:spLocks noGrp="1" noChangeArrowheads="1"/>
          </p:cNvSpPr>
          <p:nvPr>
            <p:ph type="subTitle" idx="1"/>
          </p:nvPr>
        </p:nvSpPr>
        <p:spPr>
          <a:xfrm>
            <a:off x="179388" y="6164263"/>
            <a:ext cx="3816350" cy="504825"/>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3763963845"/>
      </p:ext>
    </p:extLst>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7776864" cy="255454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„Er, dem alle Macht und Herrlichkeit gehört, wird euch mit der ganzen Kraft ausrüsten, die ihr braucht, um in jeder Situation standhaft und geduldig zu bleiben.“</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570434" y="2463859"/>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1,11</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003800" y="6237312"/>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1108897751"/>
      </p:ext>
    </p:extLst>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7000" r="-17000"/>
          </a:stretch>
        </a:blipFill>
        <a:effectLst/>
      </p:bgPr>
    </p:bg>
    <p:spTree>
      <p:nvGrpSpPr>
        <p:cNvPr id="1" name=""/>
        <p:cNvGrpSpPr/>
        <p:nvPr/>
      </p:nvGrpSpPr>
      <p:grpSpPr>
        <a:xfrm>
          <a:off x="0" y="0"/>
          <a:ext cx="0" cy="0"/>
          <a:chOff x="0" y="0"/>
          <a:chExt cx="0" cy="0"/>
        </a:xfrm>
      </p:grpSpPr>
      <p:sp>
        <p:nvSpPr>
          <p:cNvPr id="310274" name="Text Box 2"/>
          <p:cNvSpPr txBox="1">
            <a:spLocks noChangeArrowheads="1"/>
          </p:cNvSpPr>
          <p:nvPr/>
        </p:nvSpPr>
        <p:spPr bwMode="auto">
          <a:xfrm>
            <a:off x="35496" y="188913"/>
            <a:ext cx="9001000" cy="353943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„Weil du dich an meine Aufforderung gehalten hast, standhaft zu bleiben, werde auch ich zu dir halten und dich bewahren, wenn die grosse Versuchung über die Welt hereinbricht, jene Zeit, in der die ganze Menschheit den Mächten der Verführung ausgesetzt sein wird.“</a:t>
            </a:r>
            <a:endParaRPr lang="de-CH" sz="3200" dirty="0" smtClean="0">
              <a:ln>
                <a:solidFill>
                  <a:srgbClr val="000000"/>
                </a:solidFill>
              </a:ln>
              <a:solidFill>
                <a:srgbClr val="FFFFFF"/>
              </a:solidFill>
              <a:latin typeface="Arial Rounded MT Bold" pitchFamily="34" charset="0"/>
            </a:endParaRPr>
          </a:p>
        </p:txBody>
      </p:sp>
      <p:sp>
        <p:nvSpPr>
          <p:cNvPr id="310276"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Wie Christen leben</a:t>
            </a:r>
            <a:endParaRPr lang="de-CH" sz="1600" dirty="0">
              <a:solidFill>
                <a:srgbClr val="FFFFFF"/>
              </a:solidFill>
            </a:endParaRPr>
          </a:p>
        </p:txBody>
      </p:sp>
      <p:sp>
        <p:nvSpPr>
          <p:cNvPr id="5" name="Text Box 2"/>
          <p:cNvSpPr txBox="1">
            <a:spLocks noChangeArrowheads="1"/>
          </p:cNvSpPr>
          <p:nvPr/>
        </p:nvSpPr>
        <p:spPr bwMode="auto">
          <a:xfrm>
            <a:off x="3059832" y="4365104"/>
            <a:ext cx="567833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Offenbarung 3,10</a:t>
            </a:r>
            <a:endParaRPr lang="de-DE"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64805835"/>
      </p:ext>
    </p:extLst>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000" b="-1000"/>
          </a:stretch>
        </a:blip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2195736" y="511747"/>
            <a:ext cx="6768752" cy="830997"/>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marL="1117600" indent="-1117600" algn="l"/>
            <a:r>
              <a:rPr lang="de-CH" sz="6000" dirty="0">
                <a:ln>
                  <a:solidFill>
                    <a:srgbClr val="000000"/>
                  </a:solidFill>
                </a:ln>
                <a:solidFill>
                  <a:schemeClr val="bg1"/>
                </a:solidFill>
                <a:latin typeface="Arial Rounded MT Bold" pitchFamily="34" charset="0"/>
              </a:rPr>
              <a:t>Schlussgedanke</a:t>
            </a:r>
            <a:r>
              <a:rPr lang="de-DE" sz="6000" dirty="0">
                <a:ln>
                  <a:solidFill>
                    <a:srgbClr val="000000"/>
                  </a:solidFill>
                </a:ln>
                <a:solidFill>
                  <a:schemeClr val="bg1"/>
                </a:solidFill>
                <a:latin typeface="Arial Rounded MT Bold" pitchFamily="34" charset="0"/>
              </a:rPr>
              <a:t> </a:t>
            </a:r>
            <a:endParaRPr lang="de-CH" sz="6000" dirty="0">
              <a:ln>
                <a:solidFill>
                  <a:srgbClr val="000000"/>
                </a:solidFill>
              </a:ln>
              <a:solidFill>
                <a:schemeClr val="bg1"/>
              </a:solidFill>
              <a:latin typeface="Arial Rounded MT Bold" pitchFamily="34" charset="0"/>
            </a:endParaRPr>
          </a:p>
        </p:txBody>
      </p:sp>
      <p:sp>
        <p:nvSpPr>
          <p:cNvPr id="58376" name="Rectangle 8"/>
          <p:cNvSpPr>
            <a:spLocks noGrp="1" noChangeArrowheads="1"/>
          </p:cNvSpPr>
          <p:nvPr>
            <p:ph type="subTitle" idx="1"/>
          </p:nvPr>
        </p:nvSpPr>
        <p:spPr>
          <a:xfrm>
            <a:off x="179388" y="6380287"/>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Christen leben</a:t>
            </a:r>
          </a:p>
        </p:txBody>
      </p:sp>
    </p:spTree>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6684" y="44624"/>
            <a:ext cx="8929812" cy="286232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„So ist der, der Gott gehört und ihm dient, mit Hilfe der Schrift allen Anforderungen </a:t>
            </a:r>
            <a:r>
              <a:rPr lang="de-CH" sz="3600" dirty="0" smtClean="0">
                <a:ln>
                  <a:solidFill>
                    <a:srgbClr val="000000"/>
                  </a:solidFill>
                </a:ln>
                <a:solidFill>
                  <a:srgbClr val="FFFFFF"/>
                </a:solidFill>
                <a:latin typeface="Arial Rounded MT Bold" pitchFamily="34" charset="0"/>
              </a:rPr>
              <a:t>gewachsen; er</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ist </a:t>
            </a:r>
            <a:r>
              <a:rPr lang="de-CH" sz="3600" dirty="0">
                <a:ln>
                  <a:solidFill>
                    <a:srgbClr val="000000"/>
                  </a:solidFill>
                </a:ln>
                <a:solidFill>
                  <a:srgbClr val="FFFFFF"/>
                </a:solidFill>
                <a:latin typeface="Arial Rounded MT Bold" pitchFamily="34" charset="0"/>
              </a:rPr>
              <a:t>durch sie dafür </a:t>
            </a:r>
            <a:r>
              <a:rPr lang="de-CH" sz="3600" dirty="0" smtClean="0">
                <a:ln>
                  <a:solidFill>
                    <a:srgbClr val="000000"/>
                  </a:solidFill>
                </a:ln>
                <a:solidFill>
                  <a:srgbClr val="FFFFFF"/>
                </a:solidFill>
                <a:latin typeface="Arial Rounded MT Bold" pitchFamily="34" charset="0"/>
              </a:rPr>
              <a:t>ausgerüstet,</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alles </a:t>
            </a:r>
            <a:r>
              <a:rPr lang="de-CH" sz="3600" dirty="0">
                <a:ln>
                  <a:solidFill>
                    <a:srgbClr val="000000"/>
                  </a:solidFill>
                </a:ln>
                <a:solidFill>
                  <a:srgbClr val="FFFFFF"/>
                </a:solidFill>
                <a:latin typeface="Arial Rounded MT Bold" pitchFamily="34" charset="0"/>
              </a:rPr>
              <a:t>zu tun, was gut und richtig ist.“</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915543" y="3068960"/>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2.Timotheus-Brief 3,17</a:t>
            </a:r>
            <a:endParaRPr lang="de-DE"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3467813638"/>
      </p:ext>
    </p:extLst>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22889" name="Rectangle 9"/>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Christen leben</a:t>
            </a:r>
          </a:p>
        </p:txBody>
      </p:sp>
    </p:spTree>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7000" r="-7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225222"/>
            <a:ext cx="8928992" cy="212365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400" dirty="0">
                <a:ln>
                  <a:solidFill>
                    <a:srgbClr val="000000"/>
                  </a:solidFill>
                </a:ln>
                <a:solidFill>
                  <a:srgbClr val="FFFFFF"/>
                </a:solidFill>
                <a:latin typeface="Arial Rounded MT Bold" pitchFamily="34" charset="0"/>
              </a:rPr>
              <a:t>„Wenn jemand nicht von neuem geboren wird, kann er das Reich Gottes nicht sehen.“</a:t>
            </a:r>
            <a:endParaRPr lang="de-DE" sz="44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987551" y="3284984"/>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Johannes-Evangelium 3,3</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148064" y="6452295"/>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2429495052"/>
      </p:ext>
    </p:extLst>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44624"/>
            <a:ext cx="8856984" cy="353943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„Ich konnte mit euch, liebe Geschwister, nicht wie mit geistlich reifen Menschen reden. Ihr habt euch von den Vorstellungen und Wünschen eurer eigenen Natur bestimmen lassen, sodass ihr euch, was euren Glauben an Christus betrifft, wie unmündige Kinder verhalten habt.“</a:t>
            </a:r>
            <a:endParaRPr lang="de-DE" sz="32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843808" y="3861048"/>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1.Korinther-Brief 3,1</a:t>
            </a:r>
            <a:endParaRPr lang="de-DE"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600631173"/>
      </p:ext>
    </p:extLst>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928992" cy="304698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„Deshalb hören wir auch seit dem Tag, an dem wir davon erfahren haben, nicht auf, für euch zu beten. Wir bitten Gott, dass er euch durch seinen Geist alle nötige Weisheit und Einsicht schenkt, um seinen Willen in vollem Umfang zu erkennen.“</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539552" y="3321943"/>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1,9</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146"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2529160185"/>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7632848" cy="403187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„Dann könnt ihr ein Leben führen, durch das der Herr geehrt wird und das ihm in jeder Hinsicht gefällt. Ihr werdet imstande sein, stets das zu tun, was gut und richtig ist, sodass euer Leben Früchte tragen wird, und werdet Gott immer besser kennen lernen.“</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547664" y="3923764"/>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1,10</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12953" y="6309320"/>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3813726073"/>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7488832" cy="255454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„Er, dem alle Macht und Herrlichkeit gehört, wird euch mit der ganzen Kraft ausrüsten, die ihr </a:t>
            </a:r>
            <a:r>
              <a:rPr lang="de-CH" sz="3200" dirty="0" smtClean="0">
                <a:ln>
                  <a:solidFill>
                    <a:srgbClr val="000000"/>
                  </a:solidFill>
                </a:ln>
                <a:solidFill>
                  <a:srgbClr val="FFFFFF"/>
                </a:solidFill>
                <a:latin typeface="Arial Rounded MT Bold" pitchFamily="34" charset="0"/>
              </a:rPr>
              <a:t>braucht,</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um </a:t>
            </a:r>
            <a:r>
              <a:rPr lang="de-CH" sz="3200" dirty="0">
                <a:ln>
                  <a:solidFill>
                    <a:srgbClr val="000000"/>
                  </a:solidFill>
                </a:ln>
                <a:solidFill>
                  <a:srgbClr val="FFFFFF"/>
                </a:solidFill>
                <a:latin typeface="Arial Rounded MT Bold" pitchFamily="34" charset="0"/>
              </a:rPr>
              <a:t>in jeder Situation </a:t>
            </a:r>
            <a:r>
              <a:rPr lang="de-CH" sz="3200" dirty="0" smtClean="0">
                <a:ln>
                  <a:solidFill>
                    <a:srgbClr val="000000"/>
                  </a:solidFill>
                </a:ln>
                <a:solidFill>
                  <a:srgbClr val="FFFFFF"/>
                </a:solidFill>
                <a:latin typeface="Arial Rounded MT Bold" pitchFamily="34" charset="0"/>
              </a:rPr>
              <a:t>standhaft</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und </a:t>
            </a:r>
            <a:r>
              <a:rPr lang="de-CH" sz="3200" dirty="0">
                <a:ln>
                  <a:solidFill>
                    <a:srgbClr val="000000"/>
                  </a:solidFill>
                </a:ln>
                <a:solidFill>
                  <a:srgbClr val="FFFFFF"/>
                </a:solidFill>
                <a:latin typeface="Arial Rounded MT Bold" pitchFamily="34" charset="0"/>
              </a:rPr>
              <a:t>geduldig zu bleiben.“</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187624" y="2915652"/>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1,11</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12953" y="6309320"/>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2300920102"/>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000" b="-1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467544" y="1268760"/>
            <a:ext cx="8784976" cy="1421928"/>
          </a:xfrm>
          <a:effectLst>
            <a:outerShdw dist="35921" dir="2700000" algn="ctr" rotWithShape="0">
              <a:srgbClr val="000000"/>
            </a:outerShdw>
          </a:effectLst>
        </p:spPr>
        <p:txBody>
          <a:bodyPr wrap="square">
            <a:spAutoFit/>
          </a:bodyPr>
          <a:lstStyle/>
          <a:p>
            <a:pPr marL="1117600" indent="-1117600" algn="l"/>
            <a:r>
              <a:rPr lang="de-DE" sz="5400" dirty="0">
                <a:ln>
                  <a:solidFill>
                    <a:srgbClr val="000000"/>
                  </a:solidFill>
                </a:ln>
                <a:solidFill>
                  <a:schemeClr val="bg1"/>
                </a:solidFill>
                <a:latin typeface="Arial Rounded MT Bold" pitchFamily="34" charset="0"/>
              </a:rPr>
              <a:t>I.    </a:t>
            </a:r>
            <a:r>
              <a:rPr lang="de-DE" sz="5400" dirty="0" smtClean="0">
                <a:ln>
                  <a:solidFill>
                    <a:srgbClr val="000000"/>
                  </a:solidFill>
                </a:ln>
                <a:solidFill>
                  <a:schemeClr val="bg1"/>
                </a:solidFill>
                <a:latin typeface="Arial Rounded MT Bold" pitchFamily="34" charset="0"/>
              </a:rPr>
              <a:t>Wachsen in Weisheit und Einsicht</a:t>
            </a:r>
            <a:endParaRPr lang="de-CH" sz="5400" dirty="0">
              <a:ln>
                <a:solidFill>
                  <a:srgbClr val="000000"/>
                </a:solidFill>
              </a:ln>
              <a:solidFill>
                <a:schemeClr val="bg1"/>
              </a:solidFill>
              <a:latin typeface="Arial Rounded MT Bold" pitchFamily="34" charset="0"/>
            </a:endParaRPr>
          </a:p>
        </p:txBody>
      </p:sp>
      <p:sp>
        <p:nvSpPr>
          <p:cNvPr id="238595" name="Rectangle 3"/>
          <p:cNvSpPr>
            <a:spLocks noGrp="1" noChangeArrowheads="1"/>
          </p:cNvSpPr>
          <p:nvPr>
            <p:ph type="subTitle" idx="1"/>
          </p:nvPr>
        </p:nvSpPr>
        <p:spPr>
          <a:xfrm>
            <a:off x="179388" y="6380287"/>
            <a:ext cx="3816350" cy="361081"/>
          </a:xfrm>
          <a:effectLst>
            <a:outerShdw dist="35921" dir="2700000" algn="ctr" rotWithShape="0">
              <a:srgbClr val="000000"/>
            </a:outerShdw>
          </a:effectLst>
        </p:spPr>
        <p:txBody>
          <a:bodyPr/>
          <a:lstStyle/>
          <a:p>
            <a:pPr algn="l">
              <a:lnSpc>
                <a:spcPct val="80000"/>
              </a:lnSpc>
            </a:pPr>
            <a:r>
              <a:rPr lang="de-CH" sz="1600" dirty="0">
                <a:solidFill>
                  <a:schemeClr val="bg1"/>
                </a:solidFill>
              </a:rPr>
              <a:t>Wie Christen leben</a:t>
            </a:r>
          </a:p>
        </p:txBody>
      </p:sp>
    </p:spTree>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928992" cy="156966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„Deshalb hören wir auch seit dem Tag, an dem wir davon erfahren haben, nicht auf, für euch zu </a:t>
            </a:r>
            <a:r>
              <a:rPr lang="de-CH" sz="3200" dirty="0" smtClean="0">
                <a:ln>
                  <a:solidFill>
                    <a:srgbClr val="000000"/>
                  </a:solidFill>
                </a:ln>
                <a:solidFill>
                  <a:srgbClr val="FFFFFF"/>
                </a:solidFill>
                <a:latin typeface="Arial Rounded MT Bold" pitchFamily="34" charset="0"/>
              </a:rPr>
              <a:t>beten.“</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115616" y="1772816"/>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1,9</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146"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1311117055"/>
      </p:ext>
    </p:extLst>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01072134">
  <a:themeElements>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01072134">
      <a:majorFont>
        <a:latin typeface="Arial Black"/>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Larissa">
  <a:themeElements>
    <a:clrScheme name="Lariss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Lariss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ariss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ariss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ariss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ariss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ariss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ariss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01072134</Template>
  <TotalTime>0</TotalTime>
  <Words>721</Words>
  <Application>Microsoft Office PowerPoint</Application>
  <PresentationFormat>Bildschirmpräsentation (4:3)</PresentationFormat>
  <Paragraphs>76</Paragraphs>
  <Slides>27</Slides>
  <Notes>0</Notes>
  <HiddenSlides>0</HiddenSlides>
  <MMClips>0</MMClips>
  <ScaleCrop>false</ScaleCrop>
  <HeadingPairs>
    <vt:vector size="6" baseType="variant">
      <vt:variant>
        <vt:lpstr>Design</vt:lpstr>
      </vt:variant>
      <vt:variant>
        <vt:i4>2</vt:i4>
      </vt:variant>
      <vt:variant>
        <vt:lpstr>Eingebettete OLE-Server</vt:lpstr>
      </vt:variant>
      <vt:variant>
        <vt:i4>1</vt:i4>
      </vt:variant>
      <vt:variant>
        <vt:lpstr>Folientitel</vt:lpstr>
      </vt:variant>
      <vt:variant>
        <vt:i4>27</vt:i4>
      </vt:variant>
    </vt:vector>
  </HeadingPairs>
  <TitlesOfParts>
    <vt:vector size="30" baseType="lpstr">
      <vt:lpstr>01072134</vt:lpstr>
      <vt:lpstr>1_Larissa</vt:lpstr>
      <vt:lpstr>Clip</vt:lpstr>
      <vt:lpstr>So bilden Christen ihren Charakter</vt:lpstr>
      <vt:lpstr>PowerPoint-Präsentation</vt:lpstr>
      <vt:lpstr>PowerPoint-Präsentation</vt:lpstr>
      <vt:lpstr>PowerPoint-Präsentation</vt:lpstr>
      <vt:lpstr>PowerPoint-Präsentation</vt:lpstr>
      <vt:lpstr>PowerPoint-Präsentation</vt:lpstr>
      <vt:lpstr>PowerPoint-Präsentation</vt:lpstr>
      <vt:lpstr>I.    Wachsen in Weisheit und Einsicht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II.   Tun, was gut und richtig ist</vt:lpstr>
      <vt:lpstr>PowerPoint-Präsentation</vt:lpstr>
      <vt:lpstr>PowerPoint-Präsentation</vt:lpstr>
      <vt:lpstr>PowerPoint-Präsentation</vt:lpstr>
      <vt:lpstr>PowerPoint-Präsentation</vt:lpstr>
      <vt:lpstr>III.   Gestärkt in jeder   schwierigen Situation</vt:lpstr>
      <vt:lpstr>PowerPoint-Präsentation</vt:lpstr>
      <vt:lpstr>PowerPoint-Präsentation</vt:lpstr>
      <vt:lpstr>Schlussgedanke </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Wie Christen leben - Teil 3/4 - So bilden Christen ihren Charakter - Folien</dc:title>
  <dc:creator>Jürg Birnstiel</dc:creator>
  <cp:lastModifiedBy>Me</cp:lastModifiedBy>
  <cp:revision>348</cp:revision>
  <cp:lastPrinted>1601-01-01T00:00:00Z</cp:lastPrinted>
  <dcterms:created xsi:type="dcterms:W3CDTF">2005-04-13T18:10:29Z</dcterms:created>
  <dcterms:modified xsi:type="dcterms:W3CDTF">2012-06-23T20:20:27Z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TC010721341031</vt:lpwstr>
  </property>
</Properties>
</file>