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3" r:id="rId1"/>
  </p:sldMasterIdLst>
  <p:notesMasterIdLst>
    <p:notesMasterId r:id="rId18"/>
  </p:notesMasterIdLst>
  <p:handoutMasterIdLst>
    <p:handoutMasterId r:id="rId19"/>
  </p:handoutMasterIdLst>
  <p:sldIdLst>
    <p:sldId id="1028" r:id="rId2"/>
    <p:sldId id="896" r:id="rId3"/>
    <p:sldId id="1029" r:id="rId4"/>
    <p:sldId id="1065" r:id="rId5"/>
    <p:sldId id="1066" r:id="rId6"/>
    <p:sldId id="962" r:id="rId7"/>
    <p:sldId id="1067" r:id="rId8"/>
    <p:sldId id="1068" r:id="rId9"/>
    <p:sldId id="1069" r:id="rId10"/>
    <p:sldId id="1070" r:id="rId11"/>
    <p:sldId id="1071" r:id="rId12"/>
    <p:sldId id="1072" r:id="rId13"/>
    <p:sldId id="1073" r:id="rId14"/>
    <p:sldId id="259" r:id="rId15"/>
    <p:sldId id="1064" r:id="rId16"/>
    <p:sldId id="1074" r:id="rId17"/>
  </p:sldIdLst>
  <p:sldSz cx="12192000" cy="6858000"/>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FF00"/>
    <a:srgbClr val="4B6473"/>
    <a:srgbClr val="4B96AA"/>
    <a:srgbClr val="B588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12" autoAdjust="0"/>
    <p:restoredTop sz="94698" autoAdjust="0"/>
  </p:normalViewPr>
  <p:slideViewPr>
    <p:cSldViewPr>
      <p:cViewPr varScale="1">
        <p:scale>
          <a:sx n="158" d="100"/>
          <a:sy n="158" d="100"/>
        </p:scale>
        <p:origin x="-3066" y="-8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08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62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de-DE" altLang="de-DE"/>
          </a:p>
        </p:txBody>
      </p:sp>
      <p:sp>
        <p:nvSpPr>
          <p:cNvPr id="410627"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de-DE" altLang="de-DE"/>
          </a:p>
        </p:txBody>
      </p:sp>
      <p:sp>
        <p:nvSpPr>
          <p:cNvPr id="410628"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de-DE" altLang="de-DE"/>
          </a:p>
        </p:txBody>
      </p:sp>
      <p:sp>
        <p:nvSpPr>
          <p:cNvPr id="410629"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4D6258F2-4D9E-4ACF-8A53-7F39C5825CA5}" type="slidenum">
              <a:rPr lang="de-DE" altLang="de-DE"/>
              <a:pPr/>
              <a:t>‹Nr.›</a:t>
            </a:fld>
            <a:endParaRPr lang="de-DE" altLang="de-DE"/>
          </a:p>
        </p:txBody>
      </p:sp>
    </p:spTree>
    <p:extLst>
      <p:ext uri="{BB962C8B-B14F-4D97-AF65-F5344CB8AC3E}">
        <p14:creationId xmlns:p14="http://schemas.microsoft.com/office/powerpoint/2010/main" val="1114744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16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de-DE" altLang="de-DE"/>
          </a:p>
        </p:txBody>
      </p:sp>
      <p:sp>
        <p:nvSpPr>
          <p:cNvPr id="41165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de-DE" altLang="de-DE"/>
          </a:p>
        </p:txBody>
      </p:sp>
      <p:sp>
        <p:nvSpPr>
          <p:cNvPr id="411652"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165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a:t>Click to edit Master text styles</a:t>
            </a:r>
          </a:p>
          <a:p>
            <a:pPr lvl="1"/>
            <a:r>
              <a:rPr lang="de-DE" altLang="de-DE"/>
              <a:t>Second level</a:t>
            </a:r>
          </a:p>
          <a:p>
            <a:pPr lvl="2"/>
            <a:r>
              <a:rPr lang="de-DE" altLang="de-DE"/>
              <a:t>Third level</a:t>
            </a:r>
          </a:p>
          <a:p>
            <a:pPr lvl="3"/>
            <a:r>
              <a:rPr lang="de-DE" altLang="de-DE"/>
              <a:t>Fourth level</a:t>
            </a:r>
          </a:p>
          <a:p>
            <a:pPr lvl="4"/>
            <a:r>
              <a:rPr lang="de-DE" altLang="de-DE"/>
              <a:t>Fifth level</a:t>
            </a:r>
          </a:p>
        </p:txBody>
      </p:sp>
      <p:sp>
        <p:nvSpPr>
          <p:cNvPr id="41165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de-DE" altLang="de-DE"/>
          </a:p>
        </p:txBody>
      </p:sp>
      <p:sp>
        <p:nvSpPr>
          <p:cNvPr id="41165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FF3A1507-B434-4CFD-9DD6-B112AA47DDEE}" type="slidenum">
              <a:rPr lang="de-DE" altLang="de-DE"/>
              <a:pPr/>
              <a:t>‹Nr.›</a:t>
            </a:fld>
            <a:endParaRPr lang="de-DE" altLang="de-DE"/>
          </a:p>
        </p:txBody>
      </p:sp>
    </p:spTree>
    <p:extLst>
      <p:ext uri="{BB962C8B-B14F-4D97-AF65-F5344CB8AC3E}">
        <p14:creationId xmlns:p14="http://schemas.microsoft.com/office/powerpoint/2010/main" val="406321310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676F54-DAF1-46BF-B385-E927593D1C9C}" type="slidenum">
              <a:rPr lang="de-DE" altLang="de-DE"/>
              <a:pPr/>
              <a:t>1</a:t>
            </a:fld>
            <a:endParaRPr lang="de-DE" altLang="de-DE"/>
          </a:p>
        </p:txBody>
      </p:sp>
      <p:sp>
        <p:nvSpPr>
          <p:cNvPr id="412674" name="Rectangle 2"/>
          <p:cNvSpPr>
            <a:spLocks noGrp="1" noRot="1" noChangeAspect="1" noChangeArrowheads="1" noTextEdit="1"/>
          </p:cNvSpPr>
          <p:nvPr>
            <p:ph type="sldImg"/>
          </p:nvPr>
        </p:nvSpPr>
        <p:spPr>
          <a:xfrm>
            <a:off x="381000" y="685800"/>
            <a:ext cx="6096000" cy="3429000"/>
          </a:xfrm>
          <a:ln/>
        </p:spPr>
      </p:sp>
      <p:sp>
        <p:nvSpPr>
          <p:cNvPr id="412675" name="Rectangle 3"/>
          <p:cNvSpPr>
            <a:spLocks noGrp="1" noChangeArrowheads="1"/>
          </p:cNvSpPr>
          <p:nvPr>
            <p:ph type="body" idx="1"/>
          </p:nvPr>
        </p:nvSpPr>
        <p:spPr/>
        <p:txBody>
          <a:bodyPr/>
          <a:lstStyle/>
          <a:p>
            <a:endParaRPr lang="de-DE" altLang="de-DE" dirty="0"/>
          </a:p>
        </p:txBody>
      </p:sp>
    </p:spTree>
    <p:extLst>
      <p:ext uri="{BB962C8B-B14F-4D97-AF65-F5344CB8AC3E}">
        <p14:creationId xmlns:p14="http://schemas.microsoft.com/office/powerpoint/2010/main" val="1164577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676F54-DAF1-46BF-B385-E927593D1C9C}" type="slidenum">
              <a:rPr lang="de-DE" altLang="de-DE"/>
              <a:pPr/>
              <a:t>10</a:t>
            </a:fld>
            <a:endParaRPr lang="de-DE" altLang="de-DE"/>
          </a:p>
        </p:txBody>
      </p:sp>
      <p:sp>
        <p:nvSpPr>
          <p:cNvPr id="412674" name="Rectangle 2"/>
          <p:cNvSpPr>
            <a:spLocks noGrp="1" noRot="1" noChangeAspect="1" noChangeArrowheads="1" noTextEdit="1"/>
          </p:cNvSpPr>
          <p:nvPr>
            <p:ph type="sldImg"/>
          </p:nvPr>
        </p:nvSpPr>
        <p:spPr>
          <a:xfrm>
            <a:off x="381000" y="685800"/>
            <a:ext cx="6096000" cy="3429000"/>
          </a:xfrm>
          <a:ln/>
        </p:spPr>
      </p:sp>
      <p:sp>
        <p:nvSpPr>
          <p:cNvPr id="412675" name="Rectangle 3"/>
          <p:cNvSpPr>
            <a:spLocks noGrp="1" noChangeArrowheads="1"/>
          </p:cNvSpPr>
          <p:nvPr>
            <p:ph type="body" idx="1"/>
          </p:nvPr>
        </p:nvSpPr>
        <p:spPr/>
        <p:txBody>
          <a:bodyPr/>
          <a:lstStyle/>
          <a:p>
            <a:endParaRPr lang="de-DE" altLang="de-DE"/>
          </a:p>
        </p:txBody>
      </p:sp>
    </p:spTree>
    <p:extLst>
      <p:ext uri="{BB962C8B-B14F-4D97-AF65-F5344CB8AC3E}">
        <p14:creationId xmlns:p14="http://schemas.microsoft.com/office/powerpoint/2010/main" val="35690293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676F54-DAF1-46BF-B385-E927593D1C9C}" type="slidenum">
              <a:rPr lang="de-DE" altLang="de-DE"/>
              <a:pPr/>
              <a:t>11</a:t>
            </a:fld>
            <a:endParaRPr lang="de-DE" altLang="de-DE"/>
          </a:p>
        </p:txBody>
      </p:sp>
      <p:sp>
        <p:nvSpPr>
          <p:cNvPr id="412674" name="Rectangle 2"/>
          <p:cNvSpPr>
            <a:spLocks noGrp="1" noRot="1" noChangeAspect="1" noChangeArrowheads="1" noTextEdit="1"/>
          </p:cNvSpPr>
          <p:nvPr>
            <p:ph type="sldImg"/>
          </p:nvPr>
        </p:nvSpPr>
        <p:spPr>
          <a:xfrm>
            <a:off x="381000" y="685800"/>
            <a:ext cx="6096000" cy="3429000"/>
          </a:xfrm>
          <a:ln/>
        </p:spPr>
      </p:sp>
      <p:sp>
        <p:nvSpPr>
          <p:cNvPr id="412675" name="Rectangle 3"/>
          <p:cNvSpPr>
            <a:spLocks noGrp="1" noChangeArrowheads="1"/>
          </p:cNvSpPr>
          <p:nvPr>
            <p:ph type="body" idx="1"/>
          </p:nvPr>
        </p:nvSpPr>
        <p:spPr/>
        <p:txBody>
          <a:bodyPr/>
          <a:lstStyle/>
          <a:p>
            <a:endParaRPr lang="de-DE" altLang="de-DE"/>
          </a:p>
        </p:txBody>
      </p:sp>
    </p:spTree>
    <p:extLst>
      <p:ext uri="{BB962C8B-B14F-4D97-AF65-F5344CB8AC3E}">
        <p14:creationId xmlns:p14="http://schemas.microsoft.com/office/powerpoint/2010/main" val="2968188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676F54-DAF1-46BF-B385-E927593D1C9C}" type="slidenum">
              <a:rPr lang="de-DE" altLang="de-DE"/>
              <a:pPr/>
              <a:t>12</a:t>
            </a:fld>
            <a:endParaRPr lang="de-DE" altLang="de-DE"/>
          </a:p>
        </p:txBody>
      </p:sp>
      <p:sp>
        <p:nvSpPr>
          <p:cNvPr id="412674" name="Rectangle 2"/>
          <p:cNvSpPr>
            <a:spLocks noGrp="1" noRot="1" noChangeAspect="1" noChangeArrowheads="1" noTextEdit="1"/>
          </p:cNvSpPr>
          <p:nvPr>
            <p:ph type="sldImg"/>
          </p:nvPr>
        </p:nvSpPr>
        <p:spPr>
          <a:xfrm>
            <a:off x="381000" y="685800"/>
            <a:ext cx="6096000" cy="3429000"/>
          </a:xfrm>
          <a:ln/>
        </p:spPr>
      </p:sp>
      <p:sp>
        <p:nvSpPr>
          <p:cNvPr id="412675" name="Rectangle 3"/>
          <p:cNvSpPr>
            <a:spLocks noGrp="1" noChangeArrowheads="1"/>
          </p:cNvSpPr>
          <p:nvPr>
            <p:ph type="body" idx="1"/>
          </p:nvPr>
        </p:nvSpPr>
        <p:spPr/>
        <p:txBody>
          <a:bodyPr/>
          <a:lstStyle/>
          <a:p>
            <a:endParaRPr lang="de-DE" altLang="de-DE"/>
          </a:p>
        </p:txBody>
      </p:sp>
    </p:spTree>
    <p:extLst>
      <p:ext uri="{BB962C8B-B14F-4D97-AF65-F5344CB8AC3E}">
        <p14:creationId xmlns:p14="http://schemas.microsoft.com/office/powerpoint/2010/main" val="2560990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676F54-DAF1-46BF-B385-E927593D1C9C}" type="slidenum">
              <a:rPr lang="de-DE" altLang="de-DE"/>
              <a:pPr/>
              <a:t>13</a:t>
            </a:fld>
            <a:endParaRPr lang="de-DE" altLang="de-DE"/>
          </a:p>
        </p:txBody>
      </p:sp>
      <p:sp>
        <p:nvSpPr>
          <p:cNvPr id="412674" name="Rectangle 2"/>
          <p:cNvSpPr>
            <a:spLocks noGrp="1" noRot="1" noChangeAspect="1" noChangeArrowheads="1" noTextEdit="1"/>
          </p:cNvSpPr>
          <p:nvPr>
            <p:ph type="sldImg"/>
          </p:nvPr>
        </p:nvSpPr>
        <p:spPr>
          <a:xfrm>
            <a:off x="381000" y="685800"/>
            <a:ext cx="6096000" cy="3429000"/>
          </a:xfrm>
          <a:ln/>
        </p:spPr>
      </p:sp>
      <p:sp>
        <p:nvSpPr>
          <p:cNvPr id="412675" name="Rectangle 3"/>
          <p:cNvSpPr>
            <a:spLocks noGrp="1" noChangeArrowheads="1"/>
          </p:cNvSpPr>
          <p:nvPr>
            <p:ph type="body" idx="1"/>
          </p:nvPr>
        </p:nvSpPr>
        <p:spPr/>
        <p:txBody>
          <a:bodyPr/>
          <a:lstStyle/>
          <a:p>
            <a:endParaRPr lang="de-DE" altLang="de-DE"/>
          </a:p>
        </p:txBody>
      </p:sp>
    </p:spTree>
    <p:extLst>
      <p:ext uri="{BB962C8B-B14F-4D97-AF65-F5344CB8AC3E}">
        <p14:creationId xmlns:p14="http://schemas.microsoft.com/office/powerpoint/2010/main" val="1306803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676F54-DAF1-46BF-B385-E927593D1C9C}" type="slidenum">
              <a:rPr lang="de-DE" altLang="de-DE"/>
              <a:pPr/>
              <a:t>14</a:t>
            </a:fld>
            <a:endParaRPr lang="de-DE" altLang="de-DE"/>
          </a:p>
        </p:txBody>
      </p:sp>
      <p:sp>
        <p:nvSpPr>
          <p:cNvPr id="412674" name="Rectangle 2"/>
          <p:cNvSpPr>
            <a:spLocks noGrp="1" noRot="1" noChangeAspect="1" noChangeArrowheads="1" noTextEdit="1"/>
          </p:cNvSpPr>
          <p:nvPr>
            <p:ph type="sldImg"/>
          </p:nvPr>
        </p:nvSpPr>
        <p:spPr>
          <a:xfrm>
            <a:off x="381000" y="685800"/>
            <a:ext cx="6096000" cy="3429000"/>
          </a:xfrm>
          <a:ln/>
        </p:spPr>
      </p:sp>
      <p:sp>
        <p:nvSpPr>
          <p:cNvPr id="41267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676F54-DAF1-46BF-B385-E927593D1C9C}" type="slidenum">
              <a:rPr lang="de-DE" altLang="de-DE"/>
              <a:pPr/>
              <a:t>15</a:t>
            </a:fld>
            <a:endParaRPr lang="de-DE" altLang="de-DE"/>
          </a:p>
        </p:txBody>
      </p:sp>
      <p:sp>
        <p:nvSpPr>
          <p:cNvPr id="412674" name="Rectangle 2"/>
          <p:cNvSpPr>
            <a:spLocks noGrp="1" noRot="1" noChangeAspect="1" noChangeArrowheads="1" noTextEdit="1"/>
          </p:cNvSpPr>
          <p:nvPr>
            <p:ph type="sldImg"/>
          </p:nvPr>
        </p:nvSpPr>
        <p:spPr>
          <a:xfrm>
            <a:off x="381000" y="685800"/>
            <a:ext cx="6096000" cy="3429000"/>
          </a:xfrm>
          <a:ln/>
        </p:spPr>
      </p:sp>
      <p:sp>
        <p:nvSpPr>
          <p:cNvPr id="412675" name="Rectangle 3"/>
          <p:cNvSpPr>
            <a:spLocks noGrp="1" noChangeArrowheads="1"/>
          </p:cNvSpPr>
          <p:nvPr>
            <p:ph type="body" idx="1"/>
          </p:nvPr>
        </p:nvSpPr>
        <p:spPr/>
        <p:txBody>
          <a:bodyPr/>
          <a:lstStyle/>
          <a:p>
            <a:endParaRPr lang="de-DE" altLang="de-DE"/>
          </a:p>
        </p:txBody>
      </p:sp>
    </p:spTree>
    <p:extLst>
      <p:ext uri="{BB962C8B-B14F-4D97-AF65-F5344CB8AC3E}">
        <p14:creationId xmlns:p14="http://schemas.microsoft.com/office/powerpoint/2010/main" val="37906688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676F54-DAF1-46BF-B385-E927593D1C9C}" type="slidenum">
              <a:rPr lang="de-DE" altLang="de-DE"/>
              <a:pPr/>
              <a:t>16</a:t>
            </a:fld>
            <a:endParaRPr lang="de-DE" altLang="de-DE"/>
          </a:p>
        </p:txBody>
      </p:sp>
      <p:sp>
        <p:nvSpPr>
          <p:cNvPr id="412674" name="Rectangle 2"/>
          <p:cNvSpPr>
            <a:spLocks noGrp="1" noRot="1" noChangeAspect="1" noChangeArrowheads="1" noTextEdit="1"/>
          </p:cNvSpPr>
          <p:nvPr>
            <p:ph type="sldImg"/>
          </p:nvPr>
        </p:nvSpPr>
        <p:spPr>
          <a:xfrm>
            <a:off x="381000" y="685800"/>
            <a:ext cx="6096000" cy="3429000"/>
          </a:xfrm>
          <a:ln/>
        </p:spPr>
      </p:sp>
      <p:sp>
        <p:nvSpPr>
          <p:cNvPr id="412675" name="Rectangle 3"/>
          <p:cNvSpPr>
            <a:spLocks noGrp="1" noChangeArrowheads="1"/>
          </p:cNvSpPr>
          <p:nvPr>
            <p:ph type="body" idx="1"/>
          </p:nvPr>
        </p:nvSpPr>
        <p:spPr/>
        <p:txBody>
          <a:bodyPr/>
          <a:lstStyle/>
          <a:p>
            <a:endParaRPr lang="de-DE" altLang="de-DE"/>
          </a:p>
        </p:txBody>
      </p:sp>
    </p:spTree>
    <p:extLst>
      <p:ext uri="{BB962C8B-B14F-4D97-AF65-F5344CB8AC3E}">
        <p14:creationId xmlns:p14="http://schemas.microsoft.com/office/powerpoint/2010/main" val="1414542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676F54-DAF1-46BF-B385-E927593D1C9C}" type="slidenum">
              <a:rPr lang="de-DE" altLang="de-DE"/>
              <a:pPr/>
              <a:t>2</a:t>
            </a:fld>
            <a:endParaRPr lang="de-DE" altLang="de-DE"/>
          </a:p>
        </p:txBody>
      </p:sp>
      <p:sp>
        <p:nvSpPr>
          <p:cNvPr id="412674" name="Rectangle 2"/>
          <p:cNvSpPr>
            <a:spLocks noGrp="1" noRot="1" noChangeAspect="1" noChangeArrowheads="1" noTextEdit="1"/>
          </p:cNvSpPr>
          <p:nvPr>
            <p:ph type="sldImg"/>
          </p:nvPr>
        </p:nvSpPr>
        <p:spPr>
          <a:xfrm>
            <a:off x="381000" y="685800"/>
            <a:ext cx="6096000" cy="3429000"/>
          </a:xfrm>
          <a:ln/>
        </p:spPr>
      </p:sp>
      <p:sp>
        <p:nvSpPr>
          <p:cNvPr id="41267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676F54-DAF1-46BF-B385-E927593D1C9C}" type="slidenum">
              <a:rPr lang="de-DE" altLang="de-DE"/>
              <a:pPr/>
              <a:t>3</a:t>
            </a:fld>
            <a:endParaRPr lang="de-DE" altLang="de-DE"/>
          </a:p>
        </p:txBody>
      </p:sp>
      <p:sp>
        <p:nvSpPr>
          <p:cNvPr id="412674" name="Rectangle 2"/>
          <p:cNvSpPr>
            <a:spLocks noGrp="1" noRot="1" noChangeAspect="1" noChangeArrowheads="1" noTextEdit="1"/>
          </p:cNvSpPr>
          <p:nvPr>
            <p:ph type="sldImg"/>
          </p:nvPr>
        </p:nvSpPr>
        <p:spPr>
          <a:xfrm>
            <a:off x="381000" y="685800"/>
            <a:ext cx="6096000" cy="3429000"/>
          </a:xfrm>
          <a:ln/>
        </p:spPr>
      </p:sp>
      <p:sp>
        <p:nvSpPr>
          <p:cNvPr id="412675" name="Rectangle 3"/>
          <p:cNvSpPr>
            <a:spLocks noGrp="1" noChangeArrowheads="1"/>
          </p:cNvSpPr>
          <p:nvPr>
            <p:ph type="body" idx="1"/>
          </p:nvPr>
        </p:nvSpPr>
        <p:spPr/>
        <p:txBody>
          <a:bodyPr/>
          <a:lstStyle/>
          <a:p>
            <a:endParaRPr lang="de-DE" altLang="de-DE"/>
          </a:p>
        </p:txBody>
      </p:sp>
    </p:spTree>
    <p:extLst>
      <p:ext uri="{BB962C8B-B14F-4D97-AF65-F5344CB8AC3E}">
        <p14:creationId xmlns:p14="http://schemas.microsoft.com/office/powerpoint/2010/main" val="13614284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676F54-DAF1-46BF-B385-E927593D1C9C}" type="slidenum">
              <a:rPr lang="de-DE" altLang="de-DE"/>
              <a:pPr/>
              <a:t>4</a:t>
            </a:fld>
            <a:endParaRPr lang="de-DE" altLang="de-DE"/>
          </a:p>
        </p:txBody>
      </p:sp>
      <p:sp>
        <p:nvSpPr>
          <p:cNvPr id="412674" name="Rectangle 2"/>
          <p:cNvSpPr>
            <a:spLocks noGrp="1" noRot="1" noChangeAspect="1" noChangeArrowheads="1" noTextEdit="1"/>
          </p:cNvSpPr>
          <p:nvPr>
            <p:ph type="sldImg"/>
          </p:nvPr>
        </p:nvSpPr>
        <p:spPr>
          <a:xfrm>
            <a:off x="381000" y="685800"/>
            <a:ext cx="6096000" cy="3429000"/>
          </a:xfrm>
          <a:ln/>
        </p:spPr>
      </p:sp>
      <p:sp>
        <p:nvSpPr>
          <p:cNvPr id="412675" name="Rectangle 3"/>
          <p:cNvSpPr>
            <a:spLocks noGrp="1" noChangeArrowheads="1"/>
          </p:cNvSpPr>
          <p:nvPr>
            <p:ph type="body" idx="1"/>
          </p:nvPr>
        </p:nvSpPr>
        <p:spPr/>
        <p:txBody>
          <a:bodyPr/>
          <a:lstStyle/>
          <a:p>
            <a:endParaRPr lang="de-DE" altLang="de-DE"/>
          </a:p>
        </p:txBody>
      </p:sp>
    </p:spTree>
    <p:extLst>
      <p:ext uri="{BB962C8B-B14F-4D97-AF65-F5344CB8AC3E}">
        <p14:creationId xmlns:p14="http://schemas.microsoft.com/office/powerpoint/2010/main" val="13226691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676F54-DAF1-46BF-B385-E927593D1C9C}" type="slidenum">
              <a:rPr lang="de-DE" altLang="de-DE"/>
              <a:pPr/>
              <a:t>5</a:t>
            </a:fld>
            <a:endParaRPr lang="de-DE" altLang="de-DE"/>
          </a:p>
        </p:txBody>
      </p:sp>
      <p:sp>
        <p:nvSpPr>
          <p:cNvPr id="412674" name="Rectangle 2"/>
          <p:cNvSpPr>
            <a:spLocks noGrp="1" noRot="1" noChangeAspect="1" noChangeArrowheads="1" noTextEdit="1"/>
          </p:cNvSpPr>
          <p:nvPr>
            <p:ph type="sldImg"/>
          </p:nvPr>
        </p:nvSpPr>
        <p:spPr>
          <a:xfrm>
            <a:off x="381000" y="685800"/>
            <a:ext cx="6096000" cy="3429000"/>
          </a:xfrm>
          <a:ln/>
        </p:spPr>
      </p:sp>
      <p:sp>
        <p:nvSpPr>
          <p:cNvPr id="412675" name="Rectangle 3"/>
          <p:cNvSpPr>
            <a:spLocks noGrp="1" noChangeArrowheads="1"/>
          </p:cNvSpPr>
          <p:nvPr>
            <p:ph type="body" idx="1"/>
          </p:nvPr>
        </p:nvSpPr>
        <p:spPr/>
        <p:txBody>
          <a:bodyPr/>
          <a:lstStyle/>
          <a:p>
            <a:endParaRPr lang="de-DE" altLang="de-DE"/>
          </a:p>
        </p:txBody>
      </p:sp>
    </p:spTree>
    <p:extLst>
      <p:ext uri="{BB962C8B-B14F-4D97-AF65-F5344CB8AC3E}">
        <p14:creationId xmlns:p14="http://schemas.microsoft.com/office/powerpoint/2010/main" val="25370784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676F54-DAF1-46BF-B385-E927593D1C9C}" type="slidenum">
              <a:rPr lang="de-DE" altLang="de-DE"/>
              <a:pPr/>
              <a:t>6</a:t>
            </a:fld>
            <a:endParaRPr lang="de-DE" altLang="de-DE"/>
          </a:p>
        </p:txBody>
      </p:sp>
      <p:sp>
        <p:nvSpPr>
          <p:cNvPr id="412674" name="Rectangle 2"/>
          <p:cNvSpPr>
            <a:spLocks noGrp="1" noRot="1" noChangeAspect="1" noChangeArrowheads="1" noTextEdit="1"/>
          </p:cNvSpPr>
          <p:nvPr>
            <p:ph type="sldImg"/>
          </p:nvPr>
        </p:nvSpPr>
        <p:spPr>
          <a:xfrm>
            <a:off x="381000" y="685800"/>
            <a:ext cx="6096000" cy="3429000"/>
          </a:xfrm>
          <a:ln/>
        </p:spPr>
      </p:sp>
      <p:sp>
        <p:nvSpPr>
          <p:cNvPr id="41267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676F54-DAF1-46BF-B385-E927593D1C9C}" type="slidenum">
              <a:rPr lang="de-DE" altLang="de-DE"/>
              <a:pPr/>
              <a:t>7</a:t>
            </a:fld>
            <a:endParaRPr lang="de-DE" altLang="de-DE"/>
          </a:p>
        </p:txBody>
      </p:sp>
      <p:sp>
        <p:nvSpPr>
          <p:cNvPr id="412674" name="Rectangle 2"/>
          <p:cNvSpPr>
            <a:spLocks noGrp="1" noRot="1" noChangeAspect="1" noChangeArrowheads="1" noTextEdit="1"/>
          </p:cNvSpPr>
          <p:nvPr>
            <p:ph type="sldImg"/>
          </p:nvPr>
        </p:nvSpPr>
        <p:spPr>
          <a:xfrm>
            <a:off x="381000" y="685800"/>
            <a:ext cx="6096000" cy="3429000"/>
          </a:xfrm>
          <a:ln/>
        </p:spPr>
      </p:sp>
      <p:sp>
        <p:nvSpPr>
          <p:cNvPr id="412675" name="Rectangle 3"/>
          <p:cNvSpPr>
            <a:spLocks noGrp="1" noChangeArrowheads="1"/>
          </p:cNvSpPr>
          <p:nvPr>
            <p:ph type="body" idx="1"/>
          </p:nvPr>
        </p:nvSpPr>
        <p:spPr/>
        <p:txBody>
          <a:bodyPr/>
          <a:lstStyle/>
          <a:p>
            <a:endParaRPr lang="de-DE" altLang="de-DE"/>
          </a:p>
        </p:txBody>
      </p:sp>
    </p:spTree>
    <p:extLst>
      <p:ext uri="{BB962C8B-B14F-4D97-AF65-F5344CB8AC3E}">
        <p14:creationId xmlns:p14="http://schemas.microsoft.com/office/powerpoint/2010/main" val="2421843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676F54-DAF1-46BF-B385-E927593D1C9C}" type="slidenum">
              <a:rPr lang="de-DE" altLang="de-DE"/>
              <a:pPr/>
              <a:t>8</a:t>
            </a:fld>
            <a:endParaRPr lang="de-DE" altLang="de-DE"/>
          </a:p>
        </p:txBody>
      </p:sp>
      <p:sp>
        <p:nvSpPr>
          <p:cNvPr id="412674" name="Rectangle 2"/>
          <p:cNvSpPr>
            <a:spLocks noGrp="1" noRot="1" noChangeAspect="1" noChangeArrowheads="1" noTextEdit="1"/>
          </p:cNvSpPr>
          <p:nvPr>
            <p:ph type="sldImg"/>
          </p:nvPr>
        </p:nvSpPr>
        <p:spPr>
          <a:xfrm>
            <a:off x="381000" y="685800"/>
            <a:ext cx="6096000" cy="3429000"/>
          </a:xfrm>
          <a:ln/>
        </p:spPr>
      </p:sp>
      <p:sp>
        <p:nvSpPr>
          <p:cNvPr id="412675" name="Rectangle 3"/>
          <p:cNvSpPr>
            <a:spLocks noGrp="1" noChangeArrowheads="1"/>
          </p:cNvSpPr>
          <p:nvPr>
            <p:ph type="body" idx="1"/>
          </p:nvPr>
        </p:nvSpPr>
        <p:spPr/>
        <p:txBody>
          <a:bodyPr/>
          <a:lstStyle/>
          <a:p>
            <a:endParaRPr lang="de-DE" altLang="de-DE"/>
          </a:p>
        </p:txBody>
      </p:sp>
    </p:spTree>
    <p:extLst>
      <p:ext uri="{BB962C8B-B14F-4D97-AF65-F5344CB8AC3E}">
        <p14:creationId xmlns:p14="http://schemas.microsoft.com/office/powerpoint/2010/main" val="12183278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676F54-DAF1-46BF-B385-E927593D1C9C}" type="slidenum">
              <a:rPr lang="de-DE" altLang="de-DE"/>
              <a:pPr/>
              <a:t>9</a:t>
            </a:fld>
            <a:endParaRPr lang="de-DE" altLang="de-DE"/>
          </a:p>
        </p:txBody>
      </p:sp>
      <p:sp>
        <p:nvSpPr>
          <p:cNvPr id="412674" name="Rectangle 2"/>
          <p:cNvSpPr>
            <a:spLocks noGrp="1" noRot="1" noChangeAspect="1" noChangeArrowheads="1" noTextEdit="1"/>
          </p:cNvSpPr>
          <p:nvPr>
            <p:ph type="sldImg"/>
          </p:nvPr>
        </p:nvSpPr>
        <p:spPr>
          <a:xfrm>
            <a:off x="381000" y="685800"/>
            <a:ext cx="6096000" cy="3429000"/>
          </a:xfrm>
          <a:ln/>
        </p:spPr>
      </p:sp>
      <p:sp>
        <p:nvSpPr>
          <p:cNvPr id="412675" name="Rectangle 3"/>
          <p:cNvSpPr>
            <a:spLocks noGrp="1" noChangeArrowheads="1"/>
          </p:cNvSpPr>
          <p:nvPr>
            <p:ph type="body" idx="1"/>
          </p:nvPr>
        </p:nvSpPr>
        <p:spPr/>
        <p:txBody>
          <a:bodyPr/>
          <a:lstStyle/>
          <a:p>
            <a:endParaRPr lang="de-DE" altLang="de-DE"/>
          </a:p>
        </p:txBody>
      </p:sp>
    </p:spTree>
    <p:extLst>
      <p:ext uri="{BB962C8B-B14F-4D97-AF65-F5344CB8AC3E}">
        <p14:creationId xmlns:p14="http://schemas.microsoft.com/office/powerpoint/2010/main" val="1225228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388124" name="Group 28"/>
          <p:cNvGrpSpPr>
            <a:grpSpLocks/>
          </p:cNvGrpSpPr>
          <p:nvPr/>
        </p:nvGrpSpPr>
        <p:grpSpPr bwMode="auto">
          <a:xfrm>
            <a:off x="-8467" y="20638"/>
            <a:ext cx="12192000" cy="6858000"/>
            <a:chOff x="0" y="0"/>
            <a:chExt cx="5760" cy="4320"/>
          </a:xfrm>
        </p:grpSpPr>
        <p:sp>
          <p:nvSpPr>
            <p:cNvPr id="388125" name="Freeform 29"/>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sp>
          <p:nvSpPr>
            <p:cNvPr id="388126" name="Freeform 30"/>
            <p:cNvSpPr>
              <a:spLocks/>
            </p:cNvSpPr>
            <p:nvPr/>
          </p:nvSpPr>
          <p:spPr bwMode="hidden">
            <a:xfrm>
              <a:off x="0" y="0"/>
              <a:ext cx="5760" cy="3072"/>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amma/>
                    <a:shade val="46275"/>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grpSp>
      <p:sp>
        <p:nvSpPr>
          <p:cNvPr id="388127" name="Freeform 31"/>
          <p:cNvSpPr>
            <a:spLocks/>
          </p:cNvSpPr>
          <p:nvPr/>
        </p:nvSpPr>
        <p:spPr bwMode="hidden">
          <a:xfrm>
            <a:off x="8322733" y="6269038"/>
            <a:ext cx="38608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Lst>
            <a:ahLst/>
            <a:cxnLst>
              <a:cxn ang="0">
                <a:pos x="T0" y="T1"/>
              </a:cxn>
              <a:cxn ang="0">
                <a:pos x="T2" y="T3"/>
              </a:cxn>
              <a:cxn ang="0">
                <a:pos x="T4" y="T5"/>
              </a:cxn>
              <a:cxn ang="0">
                <a:pos x="T6" y="T7"/>
              </a:cxn>
              <a:cxn ang="0">
                <a:pos x="T8" y="T9"/>
              </a:cxn>
              <a:cxn ang="0">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grpSp>
        <p:nvGrpSpPr>
          <p:cNvPr id="388103" name="Group 7"/>
          <p:cNvGrpSpPr>
            <a:grpSpLocks/>
          </p:cNvGrpSpPr>
          <p:nvPr/>
        </p:nvGrpSpPr>
        <p:grpSpPr bwMode="auto">
          <a:xfrm>
            <a:off x="-2117" y="6034088"/>
            <a:ext cx="10460568" cy="850900"/>
            <a:chOff x="0" y="3792"/>
            <a:chExt cx="4942" cy="536"/>
          </a:xfrm>
        </p:grpSpPr>
        <p:sp>
          <p:nvSpPr>
            <p:cNvPr id="388104" name="Freeform 8"/>
            <p:cNvSpPr>
              <a:spLocks/>
            </p:cNvSpPr>
            <p:nvPr userDrawn="1"/>
          </p:nvSpPr>
          <p:spPr bwMode="ltGray">
            <a:xfrm>
              <a:off x="1488" y="3792"/>
              <a:ext cx="3240" cy="536"/>
            </a:xfrm>
            <a:custGeom>
              <a:avLst/>
              <a:gdLst>
                <a:gd name="T0" fmla="*/ 3132 w 3240"/>
                <a:gd name="T1" fmla="*/ 469 h 536"/>
                <a:gd name="T2" fmla="*/ 2995 w 3240"/>
                <a:gd name="T3" fmla="*/ 395 h 536"/>
                <a:gd name="T4" fmla="*/ 2911 w 3240"/>
                <a:gd name="T5" fmla="*/ 375 h 536"/>
                <a:gd name="T6" fmla="*/ 2678 w 3240"/>
                <a:gd name="T7" fmla="*/ 228 h 536"/>
                <a:gd name="T8" fmla="*/ 2553 w 3240"/>
                <a:gd name="T9" fmla="*/ 74 h 536"/>
                <a:gd name="T10" fmla="*/ 2457 w 3240"/>
                <a:gd name="T11" fmla="*/ 7 h 536"/>
                <a:gd name="T12" fmla="*/ 2403 w 3240"/>
                <a:gd name="T13" fmla="*/ 47 h 536"/>
                <a:gd name="T14" fmla="*/ 2289 w 3240"/>
                <a:gd name="T15" fmla="*/ 74 h 536"/>
                <a:gd name="T16" fmla="*/ 2134 w 3240"/>
                <a:gd name="T17" fmla="*/ 74 h 536"/>
                <a:gd name="T18" fmla="*/ 2044 w 3240"/>
                <a:gd name="T19" fmla="*/ 128 h 536"/>
                <a:gd name="T20" fmla="*/ 1775 w 3240"/>
                <a:gd name="T21" fmla="*/ 222 h 536"/>
                <a:gd name="T22" fmla="*/ 1602 w 3240"/>
                <a:gd name="T23" fmla="*/ 181 h 536"/>
                <a:gd name="T24" fmla="*/ 1560 w 3240"/>
                <a:gd name="T25" fmla="*/ 101 h 536"/>
                <a:gd name="T26" fmla="*/ 1542 w 3240"/>
                <a:gd name="T27" fmla="*/ 87 h 536"/>
                <a:gd name="T28" fmla="*/ 1446 w 3240"/>
                <a:gd name="T29" fmla="*/ 60 h 536"/>
                <a:gd name="T30" fmla="*/ 1375 w 3240"/>
                <a:gd name="T31" fmla="*/ 74 h 536"/>
                <a:gd name="T32" fmla="*/ 1309 w 3240"/>
                <a:gd name="T33" fmla="*/ 87 h 536"/>
                <a:gd name="T34" fmla="*/ 1243 w 3240"/>
                <a:gd name="T35" fmla="*/ 13 h 536"/>
                <a:gd name="T36" fmla="*/ 1225 w 3240"/>
                <a:gd name="T37" fmla="*/ 0 h 536"/>
                <a:gd name="T38" fmla="*/ 1189 w 3240"/>
                <a:gd name="T39" fmla="*/ 0 h 536"/>
                <a:gd name="T40" fmla="*/ 1106 w 3240"/>
                <a:gd name="T41" fmla="*/ 34 h 536"/>
                <a:gd name="T42" fmla="*/ 1106 w 3240"/>
                <a:gd name="T43" fmla="*/ 34 h 536"/>
                <a:gd name="T44" fmla="*/ 1094 w 3240"/>
                <a:gd name="T45" fmla="*/ 40 h 536"/>
                <a:gd name="T46" fmla="*/ 1070 w 3240"/>
                <a:gd name="T47" fmla="*/ 54 h 536"/>
                <a:gd name="T48" fmla="*/ 1034 w 3240"/>
                <a:gd name="T49" fmla="*/ 74 h 536"/>
                <a:gd name="T50" fmla="*/ 1004 w 3240"/>
                <a:gd name="T51" fmla="*/ 74 h 536"/>
                <a:gd name="T52" fmla="*/ 986 w 3240"/>
                <a:gd name="T53" fmla="*/ 74 h 536"/>
                <a:gd name="T54" fmla="*/ 956 w 3240"/>
                <a:gd name="T55" fmla="*/ 81 h 536"/>
                <a:gd name="T56" fmla="*/ 920 w 3240"/>
                <a:gd name="T57" fmla="*/ 94 h 536"/>
                <a:gd name="T58" fmla="*/ 884 w 3240"/>
                <a:gd name="T59" fmla="*/ 107 h 536"/>
                <a:gd name="T60" fmla="*/ 843 w 3240"/>
                <a:gd name="T61" fmla="*/ 128 h 536"/>
                <a:gd name="T62" fmla="*/ 813 w 3240"/>
                <a:gd name="T63" fmla="*/ 141 h 536"/>
                <a:gd name="T64" fmla="*/ 789 w 3240"/>
                <a:gd name="T65" fmla="*/ 148 h 536"/>
                <a:gd name="T66" fmla="*/ 783 w 3240"/>
                <a:gd name="T67" fmla="*/ 154 h 536"/>
                <a:gd name="T68" fmla="*/ 556 w 3240"/>
                <a:gd name="T69" fmla="*/ 228 h 536"/>
                <a:gd name="T70" fmla="*/ 394 w 3240"/>
                <a:gd name="T71" fmla="*/ 294 h 536"/>
                <a:gd name="T72" fmla="*/ 107 w 3240"/>
                <a:gd name="T73" fmla="*/ 462 h 536"/>
                <a:gd name="T74" fmla="*/ 0 w 3240"/>
                <a:gd name="T75" fmla="*/ 536 h 536"/>
                <a:gd name="T76" fmla="*/ 3240 w 3240"/>
                <a:gd name="T77" fmla="*/ 536 h 536"/>
                <a:gd name="T78" fmla="*/ 3132 w 3240"/>
                <a:gd name="T79" fmla="*/ 469 h 536"/>
                <a:gd name="T80" fmla="*/ 3132 w 3240"/>
                <a:gd name="T81" fmla="*/ 469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close/>
                </a:path>
              </a:pathLst>
            </a:custGeom>
            <a:gradFill rotWithShape="0">
              <a:gsLst>
                <a:gs pos="0">
                  <a:schemeClr val="bg2">
                    <a:gamma/>
                    <a:tint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grpSp>
          <p:nvGrpSpPr>
            <p:cNvPr id="388105" name="Group 9"/>
            <p:cNvGrpSpPr>
              <a:grpSpLocks/>
            </p:cNvGrpSpPr>
            <p:nvPr userDrawn="1"/>
          </p:nvGrpSpPr>
          <p:grpSpPr bwMode="auto">
            <a:xfrm>
              <a:off x="2486" y="3792"/>
              <a:ext cx="2456" cy="536"/>
              <a:chOff x="2486" y="3792"/>
              <a:chExt cx="2456" cy="536"/>
            </a:xfrm>
          </p:grpSpPr>
          <p:sp>
            <p:nvSpPr>
              <p:cNvPr id="388106" name="Freeform 10"/>
              <p:cNvSpPr>
                <a:spLocks/>
              </p:cNvSpPr>
              <p:nvPr userDrawn="1"/>
            </p:nvSpPr>
            <p:spPr bwMode="ltGray">
              <a:xfrm>
                <a:off x="3948" y="3799"/>
                <a:ext cx="994" cy="529"/>
              </a:xfrm>
              <a:custGeom>
                <a:avLst/>
                <a:gdLst>
                  <a:gd name="T0" fmla="*/ 636 w 994"/>
                  <a:gd name="T1" fmla="*/ 373 h 529"/>
                  <a:gd name="T2" fmla="*/ 495 w 994"/>
                  <a:gd name="T3" fmla="*/ 370 h 529"/>
                  <a:gd name="T4" fmla="*/ 280 w 994"/>
                  <a:gd name="T5" fmla="*/ 249 h 529"/>
                  <a:gd name="T6" fmla="*/ 127 w 994"/>
                  <a:gd name="T7" fmla="*/ 66 h 529"/>
                  <a:gd name="T8" fmla="*/ 0 w 994"/>
                  <a:gd name="T9" fmla="*/ 0 h 529"/>
                  <a:gd name="T10" fmla="*/ 22 w 994"/>
                  <a:gd name="T11" fmla="*/ 26 h 529"/>
                  <a:gd name="T12" fmla="*/ 0 w 994"/>
                  <a:gd name="T13" fmla="*/ 65 h 529"/>
                  <a:gd name="T14" fmla="*/ 30 w 994"/>
                  <a:gd name="T15" fmla="*/ 119 h 529"/>
                  <a:gd name="T16" fmla="*/ 75 w 994"/>
                  <a:gd name="T17" fmla="*/ 243 h 529"/>
                  <a:gd name="T18" fmla="*/ 45 w 994"/>
                  <a:gd name="T19" fmla="*/ 422 h 529"/>
                  <a:gd name="T20" fmla="*/ 200 w 994"/>
                  <a:gd name="T21" fmla="*/ 329 h 529"/>
                  <a:gd name="T22" fmla="*/ 592 w 994"/>
                  <a:gd name="T23" fmla="*/ 527 h 529"/>
                  <a:gd name="T24" fmla="*/ 994 w 994"/>
                  <a:gd name="T25" fmla="*/ 529 h 529"/>
                  <a:gd name="T26" fmla="*/ 828 w 994"/>
                  <a:gd name="T27" fmla="*/ 473 h 529"/>
                  <a:gd name="T28" fmla="*/ 636 w 994"/>
                  <a:gd name="T29" fmla="*/ 373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sp>
            <p:nvSpPr>
              <p:cNvPr id="388107" name="Freeform 11"/>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sp>
            <p:nvSpPr>
              <p:cNvPr id="388108" name="Freeform 12"/>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sp>
            <p:nvSpPr>
              <p:cNvPr id="388109" name="Freeform 13"/>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sp>
            <p:nvSpPr>
              <p:cNvPr id="388110" name="Freeform 14"/>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grpSp>
        <p:sp>
          <p:nvSpPr>
            <p:cNvPr id="388111" name="Freeform 15"/>
            <p:cNvSpPr>
              <a:spLocks/>
            </p:cNvSpPr>
            <p:nvPr userDrawn="1"/>
          </p:nvSpPr>
          <p:spPr bwMode="ltGray">
            <a:xfrm>
              <a:off x="0" y="3792"/>
              <a:ext cx="3976" cy="535"/>
            </a:xfrm>
            <a:custGeom>
              <a:avLst/>
              <a:gdLst>
                <a:gd name="T0" fmla="*/ 3976 w 3976"/>
                <a:gd name="T1" fmla="*/ 527 h 527"/>
                <a:gd name="T2" fmla="*/ 3970 w 3976"/>
                <a:gd name="T3" fmla="*/ 527 h 527"/>
                <a:gd name="T4" fmla="*/ 3844 w 3976"/>
                <a:gd name="T5" fmla="*/ 509 h 527"/>
                <a:gd name="T6" fmla="*/ 2487 w 3976"/>
                <a:gd name="T7" fmla="*/ 305 h 527"/>
                <a:gd name="T8" fmla="*/ 2039 w 3976"/>
                <a:gd name="T9" fmla="*/ 36 h 527"/>
                <a:gd name="T10" fmla="*/ 1907 w 3976"/>
                <a:gd name="T11" fmla="*/ 24 h 527"/>
                <a:gd name="T12" fmla="*/ 1883 w 3976"/>
                <a:gd name="T13" fmla="*/ 54 h 527"/>
                <a:gd name="T14" fmla="*/ 1859 w 3976"/>
                <a:gd name="T15" fmla="*/ 54 h 527"/>
                <a:gd name="T16" fmla="*/ 1830 w 3976"/>
                <a:gd name="T17" fmla="*/ 30 h 527"/>
                <a:gd name="T18" fmla="*/ 1704 w 3976"/>
                <a:gd name="T19" fmla="*/ 102 h 527"/>
                <a:gd name="T20" fmla="*/ 1608 w 3976"/>
                <a:gd name="T21" fmla="*/ 126 h 527"/>
                <a:gd name="T22" fmla="*/ 1561 w 3976"/>
                <a:gd name="T23" fmla="*/ 132 h 527"/>
                <a:gd name="T24" fmla="*/ 1495 w 3976"/>
                <a:gd name="T25" fmla="*/ 102 h 527"/>
                <a:gd name="T26" fmla="*/ 1357 w 3976"/>
                <a:gd name="T27" fmla="*/ 126 h 527"/>
                <a:gd name="T28" fmla="*/ 1285 w 3976"/>
                <a:gd name="T29" fmla="*/ 24 h 527"/>
                <a:gd name="T30" fmla="*/ 1280 w 3976"/>
                <a:gd name="T31" fmla="*/ 18 h 527"/>
                <a:gd name="T32" fmla="*/ 1262 w 3976"/>
                <a:gd name="T33" fmla="*/ 12 h 527"/>
                <a:gd name="T34" fmla="*/ 1238 w 3976"/>
                <a:gd name="T35" fmla="*/ 6 h 527"/>
                <a:gd name="T36" fmla="*/ 1220 w 3976"/>
                <a:gd name="T37" fmla="*/ 0 h 527"/>
                <a:gd name="T38" fmla="*/ 1196 w 3976"/>
                <a:gd name="T39" fmla="*/ 0 h 527"/>
                <a:gd name="T40" fmla="*/ 1166 w 3976"/>
                <a:gd name="T41" fmla="*/ 0 h 527"/>
                <a:gd name="T42" fmla="*/ 1142 w 3976"/>
                <a:gd name="T43" fmla="*/ 0 h 527"/>
                <a:gd name="T44" fmla="*/ 1136 w 3976"/>
                <a:gd name="T45" fmla="*/ 0 h 527"/>
                <a:gd name="T46" fmla="*/ 1130 w 3976"/>
                <a:gd name="T47" fmla="*/ 0 h 527"/>
                <a:gd name="T48" fmla="*/ 1124 w 3976"/>
                <a:gd name="T49" fmla="*/ 6 h 527"/>
                <a:gd name="T50" fmla="*/ 1118 w 3976"/>
                <a:gd name="T51" fmla="*/ 12 h 527"/>
                <a:gd name="T52" fmla="*/ 1100 w 3976"/>
                <a:gd name="T53" fmla="*/ 18 h 527"/>
                <a:gd name="T54" fmla="*/ 1088 w 3976"/>
                <a:gd name="T55" fmla="*/ 18 h 527"/>
                <a:gd name="T56" fmla="*/ 1070 w 3976"/>
                <a:gd name="T57" fmla="*/ 24 h 527"/>
                <a:gd name="T58" fmla="*/ 1052 w 3976"/>
                <a:gd name="T59" fmla="*/ 30 h 527"/>
                <a:gd name="T60" fmla="*/ 1034 w 3976"/>
                <a:gd name="T61" fmla="*/ 36 h 527"/>
                <a:gd name="T62" fmla="*/ 1028 w 3976"/>
                <a:gd name="T63" fmla="*/ 42 h 527"/>
                <a:gd name="T64" fmla="*/ 969 w 3976"/>
                <a:gd name="T65" fmla="*/ 60 h 527"/>
                <a:gd name="T66" fmla="*/ 921 w 3976"/>
                <a:gd name="T67" fmla="*/ 72 h 527"/>
                <a:gd name="T68" fmla="*/ 855 w 3976"/>
                <a:gd name="T69" fmla="*/ 48 h 527"/>
                <a:gd name="T70" fmla="*/ 825 w 3976"/>
                <a:gd name="T71" fmla="*/ 48 h 527"/>
                <a:gd name="T72" fmla="*/ 759 w 3976"/>
                <a:gd name="T73" fmla="*/ 72 h 527"/>
                <a:gd name="T74" fmla="*/ 735 w 3976"/>
                <a:gd name="T75" fmla="*/ 72 h 527"/>
                <a:gd name="T76" fmla="*/ 706 w 3976"/>
                <a:gd name="T77" fmla="*/ 60 h 527"/>
                <a:gd name="T78" fmla="*/ 640 w 3976"/>
                <a:gd name="T79" fmla="*/ 60 h 527"/>
                <a:gd name="T80" fmla="*/ 544 w 3976"/>
                <a:gd name="T81" fmla="*/ 72 h 527"/>
                <a:gd name="T82" fmla="*/ 389 w 3976"/>
                <a:gd name="T83" fmla="*/ 18 h 527"/>
                <a:gd name="T84" fmla="*/ 323 w 3976"/>
                <a:gd name="T85" fmla="*/ 60 h 527"/>
                <a:gd name="T86" fmla="*/ 317 w 3976"/>
                <a:gd name="T87" fmla="*/ 60 h 527"/>
                <a:gd name="T88" fmla="*/ 305 w 3976"/>
                <a:gd name="T89" fmla="*/ 72 h 527"/>
                <a:gd name="T90" fmla="*/ 287 w 3976"/>
                <a:gd name="T91" fmla="*/ 78 h 527"/>
                <a:gd name="T92" fmla="*/ 263 w 3976"/>
                <a:gd name="T93" fmla="*/ 90 h 527"/>
                <a:gd name="T94" fmla="*/ 203 w 3976"/>
                <a:gd name="T95" fmla="*/ 120 h 527"/>
                <a:gd name="T96" fmla="*/ 149 w 3976"/>
                <a:gd name="T97" fmla="*/ 150 h 527"/>
                <a:gd name="T98" fmla="*/ 78 w 3976"/>
                <a:gd name="T99" fmla="*/ 168 h 527"/>
                <a:gd name="T100" fmla="*/ 0 w 3976"/>
                <a:gd name="T101" fmla="*/ 180 h 527"/>
                <a:gd name="T102" fmla="*/ 0 w 3976"/>
                <a:gd name="T103" fmla="*/ 527 h 527"/>
                <a:gd name="T104" fmla="*/ 1010 w 3976"/>
                <a:gd name="T105" fmla="*/ 527 h 527"/>
                <a:gd name="T106" fmla="*/ 3725 w 3976"/>
                <a:gd name="T107" fmla="*/ 527 h 527"/>
                <a:gd name="T108" fmla="*/ 3976 w 3976"/>
                <a:gd name="T109" fmla="*/ 527 h 527"/>
                <a:gd name="T110" fmla="*/ 3976 w 3976"/>
                <a:gd name="T111" fmla="*/ 527 h 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close/>
                </a:path>
              </a:pathLst>
            </a:custGeom>
            <a:gradFill rotWithShape="0">
              <a:gsLst>
                <a:gs pos="0">
                  <a:schemeClr val="bg2">
                    <a:gamma/>
                    <a:tint val="75686"/>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grpSp>
      <p:grpSp>
        <p:nvGrpSpPr>
          <p:cNvPr id="388112" name="Group 16"/>
          <p:cNvGrpSpPr>
            <a:grpSpLocks/>
          </p:cNvGrpSpPr>
          <p:nvPr/>
        </p:nvGrpSpPr>
        <p:grpSpPr bwMode="auto">
          <a:xfrm>
            <a:off x="836085" y="6021388"/>
            <a:ext cx="7579783" cy="849312"/>
            <a:chOff x="395" y="3793"/>
            <a:chExt cx="3581" cy="535"/>
          </a:xfrm>
        </p:grpSpPr>
        <p:sp>
          <p:nvSpPr>
            <p:cNvPr id="388113" name="Freeform 17"/>
            <p:cNvSpPr>
              <a:spLocks/>
            </p:cNvSpPr>
            <p:nvPr userDrawn="1"/>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sp>
          <p:nvSpPr>
            <p:cNvPr id="388114" name="Freeform 18"/>
            <p:cNvSpPr>
              <a:spLocks/>
            </p:cNvSpPr>
            <p:nvPr userDrawn="1"/>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sp>
          <p:nvSpPr>
            <p:cNvPr id="388115" name="Freeform 19"/>
            <p:cNvSpPr>
              <a:spLocks/>
            </p:cNvSpPr>
            <p:nvPr userDrawn="1"/>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sp>
          <p:nvSpPr>
            <p:cNvPr id="388116" name="Freeform 20"/>
            <p:cNvSpPr>
              <a:spLocks/>
            </p:cNvSpPr>
            <p:nvPr userDrawn="1"/>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sp>
          <p:nvSpPr>
            <p:cNvPr id="388117" name="Freeform 21"/>
            <p:cNvSpPr>
              <a:spLocks/>
            </p:cNvSpPr>
            <p:nvPr userDrawn="1"/>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sp>
          <p:nvSpPr>
            <p:cNvPr id="388118" name="Freeform 22"/>
            <p:cNvSpPr>
              <a:spLocks/>
            </p:cNvSpPr>
            <p:nvPr userDrawn="1"/>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grpSp>
      <p:sp>
        <p:nvSpPr>
          <p:cNvPr id="388119" name="Rectangle 23"/>
          <p:cNvSpPr>
            <a:spLocks noGrp="1" noChangeArrowheads="1"/>
          </p:cNvSpPr>
          <p:nvPr>
            <p:ph type="ctrTitle" sz="quarter"/>
          </p:nvPr>
        </p:nvSpPr>
        <p:spPr>
          <a:xfrm>
            <a:off x="609600" y="1447801"/>
            <a:ext cx="10972800" cy="1736725"/>
          </a:xfrm>
        </p:spPr>
        <p:txBody>
          <a:bodyPr/>
          <a:lstStyle>
            <a:lvl1pPr>
              <a:defRPr sz="5400"/>
            </a:lvl1pPr>
          </a:lstStyle>
          <a:p>
            <a:pPr lvl="0"/>
            <a:r>
              <a:rPr lang="de-DE" altLang="de-DE" noProof="0"/>
              <a:t>Titelmasterformat durch Klicken bearbeiten</a:t>
            </a:r>
          </a:p>
        </p:txBody>
      </p:sp>
      <p:sp>
        <p:nvSpPr>
          <p:cNvPr id="388120" name="Rectangle 24"/>
          <p:cNvSpPr>
            <a:spLocks noGrp="1" noChangeArrowheads="1"/>
          </p:cNvSpPr>
          <p:nvPr>
            <p:ph type="subTitle" sz="quarter" idx="1"/>
          </p:nvPr>
        </p:nvSpPr>
        <p:spPr>
          <a:xfrm>
            <a:off x="1828800" y="3429000"/>
            <a:ext cx="8534400" cy="1752600"/>
          </a:xfrm>
        </p:spPr>
        <p:txBody>
          <a:bodyPr/>
          <a:lstStyle>
            <a:lvl1pPr marL="0" indent="0" algn="ctr">
              <a:buFontTx/>
              <a:buNone/>
              <a:defRPr>
                <a:effectLst>
                  <a:outerShdw blurRad="38100" dist="38100" dir="2700000" algn="tl">
                    <a:srgbClr val="000000"/>
                  </a:outerShdw>
                </a:effectLst>
              </a:defRPr>
            </a:lvl1pPr>
          </a:lstStyle>
          <a:p>
            <a:pPr lvl="0"/>
            <a:r>
              <a:rPr lang="de-DE" altLang="de-DE" noProof="0"/>
              <a:t>Formatvorlage des Untertitelmasters durch Klicken bearbeiten</a:t>
            </a:r>
          </a:p>
        </p:txBody>
      </p:sp>
      <p:sp>
        <p:nvSpPr>
          <p:cNvPr id="388121" name="Rectangle 25"/>
          <p:cNvSpPr>
            <a:spLocks noGrp="1" noChangeArrowheads="1"/>
          </p:cNvSpPr>
          <p:nvPr>
            <p:ph type="dt" sz="quarter" idx="2"/>
          </p:nvPr>
        </p:nvSpPr>
        <p:spPr/>
        <p:txBody>
          <a:bodyPr/>
          <a:lstStyle>
            <a:lvl1pPr>
              <a:defRPr/>
            </a:lvl1pPr>
          </a:lstStyle>
          <a:p>
            <a:endParaRPr lang="de-DE" altLang="de-DE"/>
          </a:p>
        </p:txBody>
      </p:sp>
      <p:sp>
        <p:nvSpPr>
          <p:cNvPr id="388122" name="Rectangle 26"/>
          <p:cNvSpPr>
            <a:spLocks noGrp="1" noChangeArrowheads="1"/>
          </p:cNvSpPr>
          <p:nvPr>
            <p:ph type="sldNum" sz="quarter" idx="4"/>
          </p:nvPr>
        </p:nvSpPr>
        <p:spPr/>
        <p:txBody>
          <a:bodyPr/>
          <a:lstStyle>
            <a:lvl1pPr>
              <a:defRPr/>
            </a:lvl1pPr>
          </a:lstStyle>
          <a:p>
            <a:fld id="{FE2CDC02-6876-4586-AEC1-D307D32C5697}" type="slidenum">
              <a:rPr lang="de-DE" altLang="de-DE"/>
              <a:pPr/>
              <a:t>‹Nr.›</a:t>
            </a:fld>
            <a:endParaRPr lang="de-DE" altLang="de-DE"/>
          </a:p>
        </p:txBody>
      </p:sp>
      <p:sp>
        <p:nvSpPr>
          <p:cNvPr id="388123" name="Rectangle 27"/>
          <p:cNvSpPr>
            <a:spLocks noGrp="1" noChangeArrowheads="1"/>
          </p:cNvSpPr>
          <p:nvPr>
            <p:ph type="ftr" sz="quarter" idx="3"/>
          </p:nvPr>
        </p:nvSpPr>
        <p:spPr/>
        <p:txBody>
          <a:bodyPr/>
          <a:lstStyle>
            <a:lvl1pPr>
              <a:defRPr/>
            </a:lvl1pPr>
          </a:lstStyle>
          <a:p>
            <a:endParaRPr lang="de-DE" alt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lvl1pPr>
              <a:defRPr/>
            </a:lvl1pPr>
          </a:lstStyle>
          <a:p>
            <a:endParaRPr lang="de-DE" altLang="de-DE"/>
          </a:p>
        </p:txBody>
      </p:sp>
      <p:sp>
        <p:nvSpPr>
          <p:cNvPr id="5" name="Fußzeilenplatzhalter 4"/>
          <p:cNvSpPr>
            <a:spLocks noGrp="1"/>
          </p:cNvSpPr>
          <p:nvPr>
            <p:ph type="ftr" sz="quarter" idx="11"/>
          </p:nvPr>
        </p:nvSpPr>
        <p:spPr/>
        <p:txBody>
          <a:bodyPr/>
          <a:lstStyle>
            <a:lvl1pPr>
              <a:defRPr/>
            </a:lvl1pPr>
          </a:lstStyle>
          <a:p>
            <a:endParaRPr lang="de-DE" altLang="de-DE"/>
          </a:p>
        </p:txBody>
      </p:sp>
      <p:sp>
        <p:nvSpPr>
          <p:cNvPr id="6" name="Foliennummernplatzhalter 5"/>
          <p:cNvSpPr>
            <a:spLocks noGrp="1"/>
          </p:cNvSpPr>
          <p:nvPr>
            <p:ph type="sldNum" sz="quarter" idx="12"/>
          </p:nvPr>
        </p:nvSpPr>
        <p:spPr/>
        <p:txBody>
          <a:bodyPr/>
          <a:lstStyle>
            <a:lvl1pPr>
              <a:defRPr/>
            </a:lvl1pPr>
          </a:lstStyle>
          <a:p>
            <a:fld id="{4C7043EA-C461-4697-B6DD-D3988079CEB6}" type="slidenum">
              <a:rPr lang="de-DE" altLang="de-DE"/>
              <a:pPr/>
              <a:t>‹Nr.›</a:t>
            </a:fld>
            <a:endParaRPr lang="de-DE" altLang="de-DE"/>
          </a:p>
        </p:txBody>
      </p:sp>
    </p:spTree>
    <p:extLst>
      <p:ext uri="{BB962C8B-B14F-4D97-AF65-F5344CB8AC3E}">
        <p14:creationId xmlns:p14="http://schemas.microsoft.com/office/powerpoint/2010/main" val="530348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28600"/>
            <a:ext cx="2743200" cy="5867400"/>
          </a:xfrm>
        </p:spPr>
        <p:txBody>
          <a:bodyPr vert="eaVert"/>
          <a:lstStyle/>
          <a:p>
            <a:r>
              <a:rPr lang="de-DE"/>
              <a:t>Titelmasterformat durch Klicken bearbeiten</a:t>
            </a:r>
            <a:endParaRPr lang="de-CH"/>
          </a:p>
        </p:txBody>
      </p:sp>
      <p:sp>
        <p:nvSpPr>
          <p:cNvPr id="3" name="Vertikaler Textplatzhalter 2"/>
          <p:cNvSpPr>
            <a:spLocks noGrp="1"/>
          </p:cNvSpPr>
          <p:nvPr>
            <p:ph type="body" orient="vert" idx="1"/>
          </p:nvPr>
        </p:nvSpPr>
        <p:spPr>
          <a:xfrm>
            <a:off x="609600" y="228600"/>
            <a:ext cx="8026400" cy="5867400"/>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lvl1pPr>
              <a:defRPr/>
            </a:lvl1pPr>
          </a:lstStyle>
          <a:p>
            <a:endParaRPr lang="de-DE" altLang="de-DE"/>
          </a:p>
        </p:txBody>
      </p:sp>
      <p:sp>
        <p:nvSpPr>
          <p:cNvPr id="5" name="Fußzeilenplatzhalter 4"/>
          <p:cNvSpPr>
            <a:spLocks noGrp="1"/>
          </p:cNvSpPr>
          <p:nvPr>
            <p:ph type="ftr" sz="quarter" idx="11"/>
          </p:nvPr>
        </p:nvSpPr>
        <p:spPr/>
        <p:txBody>
          <a:bodyPr/>
          <a:lstStyle>
            <a:lvl1pPr>
              <a:defRPr/>
            </a:lvl1pPr>
          </a:lstStyle>
          <a:p>
            <a:endParaRPr lang="de-DE" altLang="de-DE"/>
          </a:p>
        </p:txBody>
      </p:sp>
      <p:sp>
        <p:nvSpPr>
          <p:cNvPr id="6" name="Foliennummernplatzhalter 5"/>
          <p:cNvSpPr>
            <a:spLocks noGrp="1"/>
          </p:cNvSpPr>
          <p:nvPr>
            <p:ph type="sldNum" sz="quarter" idx="12"/>
          </p:nvPr>
        </p:nvSpPr>
        <p:spPr/>
        <p:txBody>
          <a:bodyPr/>
          <a:lstStyle>
            <a:lvl1pPr>
              <a:defRPr/>
            </a:lvl1pPr>
          </a:lstStyle>
          <a:p>
            <a:fld id="{3738DEAA-D466-4BAD-8D30-3CF3D92A7EB9}" type="slidenum">
              <a:rPr lang="de-DE" altLang="de-DE"/>
              <a:pPr/>
              <a:t>‹Nr.›</a:t>
            </a:fld>
            <a:endParaRPr lang="de-DE" altLang="de-DE"/>
          </a:p>
        </p:txBody>
      </p:sp>
    </p:spTree>
    <p:extLst>
      <p:ext uri="{BB962C8B-B14F-4D97-AF65-F5344CB8AC3E}">
        <p14:creationId xmlns:p14="http://schemas.microsoft.com/office/powerpoint/2010/main" val="62679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lvl1pPr>
              <a:defRPr/>
            </a:lvl1pPr>
          </a:lstStyle>
          <a:p>
            <a:endParaRPr lang="de-DE" altLang="de-DE"/>
          </a:p>
        </p:txBody>
      </p:sp>
      <p:sp>
        <p:nvSpPr>
          <p:cNvPr id="5" name="Fußzeilenplatzhalter 4"/>
          <p:cNvSpPr>
            <a:spLocks noGrp="1"/>
          </p:cNvSpPr>
          <p:nvPr>
            <p:ph type="ftr" sz="quarter" idx="11"/>
          </p:nvPr>
        </p:nvSpPr>
        <p:spPr/>
        <p:txBody>
          <a:bodyPr/>
          <a:lstStyle>
            <a:lvl1pPr>
              <a:defRPr/>
            </a:lvl1pPr>
          </a:lstStyle>
          <a:p>
            <a:endParaRPr lang="de-DE" altLang="de-DE"/>
          </a:p>
        </p:txBody>
      </p:sp>
      <p:sp>
        <p:nvSpPr>
          <p:cNvPr id="6" name="Foliennummernplatzhalter 5"/>
          <p:cNvSpPr>
            <a:spLocks noGrp="1"/>
          </p:cNvSpPr>
          <p:nvPr>
            <p:ph type="sldNum" sz="quarter" idx="12"/>
          </p:nvPr>
        </p:nvSpPr>
        <p:spPr/>
        <p:txBody>
          <a:bodyPr/>
          <a:lstStyle>
            <a:lvl1pPr>
              <a:defRPr/>
            </a:lvl1pPr>
          </a:lstStyle>
          <a:p>
            <a:fld id="{CBE6FC92-4CED-4606-9102-7DD230A6FB7A}" type="slidenum">
              <a:rPr lang="de-DE" altLang="de-DE"/>
              <a:pPr/>
              <a:t>‹Nr.›</a:t>
            </a:fld>
            <a:endParaRPr lang="de-DE" altLang="de-DE"/>
          </a:p>
        </p:txBody>
      </p:sp>
    </p:spTree>
    <p:extLst>
      <p:ext uri="{BB962C8B-B14F-4D97-AF65-F5344CB8AC3E}">
        <p14:creationId xmlns:p14="http://schemas.microsoft.com/office/powerpoint/2010/main" val="1178075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nchor="t"/>
          <a:lstStyle>
            <a:lvl1pPr algn="l">
              <a:defRPr sz="4000" b="1" cap="all"/>
            </a:lvl1pPr>
          </a:lstStyle>
          <a:p>
            <a:r>
              <a:rPr lang="de-DE"/>
              <a:t>Titelmasterformat durch Klicken bearbeiten</a:t>
            </a:r>
            <a:endParaRPr lang="de-CH"/>
          </a:p>
        </p:txBody>
      </p:sp>
      <p:sp>
        <p:nvSpPr>
          <p:cNvPr id="3" name="Textplatzhalt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
        <p:nvSpPr>
          <p:cNvPr id="4" name="Datumsplatzhalter 3"/>
          <p:cNvSpPr>
            <a:spLocks noGrp="1"/>
          </p:cNvSpPr>
          <p:nvPr>
            <p:ph type="dt" sz="half" idx="10"/>
          </p:nvPr>
        </p:nvSpPr>
        <p:spPr/>
        <p:txBody>
          <a:bodyPr/>
          <a:lstStyle>
            <a:lvl1pPr>
              <a:defRPr/>
            </a:lvl1pPr>
          </a:lstStyle>
          <a:p>
            <a:endParaRPr lang="de-DE" altLang="de-DE"/>
          </a:p>
        </p:txBody>
      </p:sp>
      <p:sp>
        <p:nvSpPr>
          <p:cNvPr id="5" name="Fußzeilenplatzhalter 4"/>
          <p:cNvSpPr>
            <a:spLocks noGrp="1"/>
          </p:cNvSpPr>
          <p:nvPr>
            <p:ph type="ftr" sz="quarter" idx="11"/>
          </p:nvPr>
        </p:nvSpPr>
        <p:spPr/>
        <p:txBody>
          <a:bodyPr/>
          <a:lstStyle>
            <a:lvl1pPr>
              <a:defRPr/>
            </a:lvl1pPr>
          </a:lstStyle>
          <a:p>
            <a:endParaRPr lang="de-DE" altLang="de-DE"/>
          </a:p>
        </p:txBody>
      </p:sp>
      <p:sp>
        <p:nvSpPr>
          <p:cNvPr id="6" name="Foliennummernplatzhalter 5"/>
          <p:cNvSpPr>
            <a:spLocks noGrp="1"/>
          </p:cNvSpPr>
          <p:nvPr>
            <p:ph type="sldNum" sz="quarter" idx="12"/>
          </p:nvPr>
        </p:nvSpPr>
        <p:spPr/>
        <p:txBody>
          <a:bodyPr/>
          <a:lstStyle>
            <a:lvl1pPr>
              <a:defRPr/>
            </a:lvl1pPr>
          </a:lstStyle>
          <a:p>
            <a:fld id="{E4F010EF-B3EF-408C-B7E5-3F0A18D1274F}" type="slidenum">
              <a:rPr lang="de-DE" altLang="de-DE"/>
              <a:pPr/>
              <a:t>‹Nr.›</a:t>
            </a:fld>
            <a:endParaRPr lang="de-DE" altLang="de-DE"/>
          </a:p>
        </p:txBody>
      </p:sp>
    </p:spTree>
    <p:extLst>
      <p:ext uri="{BB962C8B-B14F-4D97-AF65-F5344CB8AC3E}">
        <p14:creationId xmlns:p14="http://schemas.microsoft.com/office/powerpoint/2010/main" val="3310455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sz="half" idx="1"/>
          </p:nvPr>
        </p:nvSpPr>
        <p:spPr>
          <a:xfrm>
            <a:off x="609600" y="1600200"/>
            <a:ext cx="5384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p:cNvSpPr>
            <a:spLocks noGrp="1"/>
          </p:cNvSpPr>
          <p:nvPr>
            <p:ph sz="half" idx="2"/>
          </p:nvPr>
        </p:nvSpPr>
        <p:spPr>
          <a:xfrm>
            <a:off x="6197600" y="1600200"/>
            <a:ext cx="5384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p:cNvSpPr>
            <a:spLocks noGrp="1"/>
          </p:cNvSpPr>
          <p:nvPr>
            <p:ph type="dt" sz="half" idx="10"/>
          </p:nvPr>
        </p:nvSpPr>
        <p:spPr/>
        <p:txBody>
          <a:bodyPr/>
          <a:lstStyle>
            <a:lvl1pPr>
              <a:defRPr/>
            </a:lvl1pPr>
          </a:lstStyle>
          <a:p>
            <a:endParaRPr lang="de-DE" altLang="de-DE"/>
          </a:p>
        </p:txBody>
      </p:sp>
      <p:sp>
        <p:nvSpPr>
          <p:cNvPr id="6" name="Fußzeilenplatzhalter 5"/>
          <p:cNvSpPr>
            <a:spLocks noGrp="1"/>
          </p:cNvSpPr>
          <p:nvPr>
            <p:ph type="ftr" sz="quarter" idx="11"/>
          </p:nvPr>
        </p:nvSpPr>
        <p:spPr/>
        <p:txBody>
          <a:bodyPr/>
          <a:lstStyle>
            <a:lvl1pPr>
              <a:defRPr/>
            </a:lvl1pPr>
          </a:lstStyle>
          <a:p>
            <a:endParaRPr lang="de-DE" altLang="de-DE"/>
          </a:p>
        </p:txBody>
      </p:sp>
      <p:sp>
        <p:nvSpPr>
          <p:cNvPr id="7" name="Foliennummernplatzhalter 6"/>
          <p:cNvSpPr>
            <a:spLocks noGrp="1"/>
          </p:cNvSpPr>
          <p:nvPr>
            <p:ph type="sldNum" sz="quarter" idx="12"/>
          </p:nvPr>
        </p:nvSpPr>
        <p:spPr/>
        <p:txBody>
          <a:bodyPr/>
          <a:lstStyle>
            <a:lvl1pPr>
              <a:defRPr/>
            </a:lvl1pPr>
          </a:lstStyle>
          <a:p>
            <a:fld id="{B0C8F528-E27D-46CF-9C63-25987653903A}" type="slidenum">
              <a:rPr lang="de-DE" altLang="de-DE"/>
              <a:pPr/>
              <a:t>‹Nr.›</a:t>
            </a:fld>
            <a:endParaRPr lang="de-DE" altLang="de-DE"/>
          </a:p>
        </p:txBody>
      </p:sp>
    </p:spTree>
    <p:extLst>
      <p:ext uri="{BB962C8B-B14F-4D97-AF65-F5344CB8AC3E}">
        <p14:creationId xmlns:p14="http://schemas.microsoft.com/office/powerpoint/2010/main" val="552724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609600" y="274638"/>
            <a:ext cx="10972800" cy="1143000"/>
          </a:xfrm>
        </p:spPr>
        <p:txBody>
          <a:bodyPr/>
          <a:lstStyle>
            <a:lvl1pPr>
              <a:defRPr/>
            </a:lvl1pPr>
          </a:lstStyle>
          <a:p>
            <a:r>
              <a:rPr lang="de-DE"/>
              <a:t>Titelmasterformat durch Klicken bearbeiten</a:t>
            </a:r>
            <a:endParaRPr lang="de-CH"/>
          </a:p>
        </p:txBody>
      </p:sp>
      <p:sp>
        <p:nvSpPr>
          <p:cNvPr id="3" name="Textplatzhalt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p:cNvSpPr>
            <a:spLocks noGrp="1"/>
          </p:cNvSpPr>
          <p:nvPr>
            <p:ph type="dt" sz="half" idx="10"/>
          </p:nvPr>
        </p:nvSpPr>
        <p:spPr/>
        <p:txBody>
          <a:bodyPr/>
          <a:lstStyle>
            <a:lvl1pPr>
              <a:defRPr/>
            </a:lvl1pPr>
          </a:lstStyle>
          <a:p>
            <a:endParaRPr lang="de-DE" altLang="de-DE"/>
          </a:p>
        </p:txBody>
      </p:sp>
      <p:sp>
        <p:nvSpPr>
          <p:cNvPr id="8" name="Fußzeilenplatzhalter 7"/>
          <p:cNvSpPr>
            <a:spLocks noGrp="1"/>
          </p:cNvSpPr>
          <p:nvPr>
            <p:ph type="ftr" sz="quarter" idx="11"/>
          </p:nvPr>
        </p:nvSpPr>
        <p:spPr/>
        <p:txBody>
          <a:bodyPr/>
          <a:lstStyle>
            <a:lvl1pPr>
              <a:defRPr/>
            </a:lvl1pPr>
          </a:lstStyle>
          <a:p>
            <a:endParaRPr lang="de-DE" altLang="de-DE"/>
          </a:p>
        </p:txBody>
      </p:sp>
      <p:sp>
        <p:nvSpPr>
          <p:cNvPr id="9" name="Foliennummernplatzhalter 8"/>
          <p:cNvSpPr>
            <a:spLocks noGrp="1"/>
          </p:cNvSpPr>
          <p:nvPr>
            <p:ph type="sldNum" sz="quarter" idx="12"/>
          </p:nvPr>
        </p:nvSpPr>
        <p:spPr/>
        <p:txBody>
          <a:bodyPr/>
          <a:lstStyle>
            <a:lvl1pPr>
              <a:defRPr/>
            </a:lvl1pPr>
          </a:lstStyle>
          <a:p>
            <a:fld id="{C07BB0DC-F71A-43C7-AF5B-C934E562BF1B}" type="slidenum">
              <a:rPr lang="de-DE" altLang="de-DE"/>
              <a:pPr/>
              <a:t>‹Nr.›</a:t>
            </a:fld>
            <a:endParaRPr lang="de-DE" altLang="de-DE"/>
          </a:p>
        </p:txBody>
      </p:sp>
    </p:spTree>
    <p:extLst>
      <p:ext uri="{BB962C8B-B14F-4D97-AF65-F5344CB8AC3E}">
        <p14:creationId xmlns:p14="http://schemas.microsoft.com/office/powerpoint/2010/main" val="797800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Datumsplatzhalter 2"/>
          <p:cNvSpPr>
            <a:spLocks noGrp="1"/>
          </p:cNvSpPr>
          <p:nvPr>
            <p:ph type="dt" sz="half" idx="10"/>
          </p:nvPr>
        </p:nvSpPr>
        <p:spPr/>
        <p:txBody>
          <a:bodyPr/>
          <a:lstStyle>
            <a:lvl1pPr>
              <a:defRPr/>
            </a:lvl1pPr>
          </a:lstStyle>
          <a:p>
            <a:endParaRPr lang="de-DE" altLang="de-DE"/>
          </a:p>
        </p:txBody>
      </p:sp>
      <p:sp>
        <p:nvSpPr>
          <p:cNvPr id="4" name="Fußzeilenplatzhalter 3"/>
          <p:cNvSpPr>
            <a:spLocks noGrp="1"/>
          </p:cNvSpPr>
          <p:nvPr>
            <p:ph type="ftr" sz="quarter" idx="11"/>
          </p:nvPr>
        </p:nvSpPr>
        <p:spPr/>
        <p:txBody>
          <a:bodyPr/>
          <a:lstStyle>
            <a:lvl1pPr>
              <a:defRPr/>
            </a:lvl1pPr>
          </a:lstStyle>
          <a:p>
            <a:endParaRPr lang="de-DE" altLang="de-DE"/>
          </a:p>
        </p:txBody>
      </p:sp>
      <p:sp>
        <p:nvSpPr>
          <p:cNvPr id="5" name="Foliennummernplatzhalter 4"/>
          <p:cNvSpPr>
            <a:spLocks noGrp="1"/>
          </p:cNvSpPr>
          <p:nvPr>
            <p:ph type="sldNum" sz="quarter" idx="12"/>
          </p:nvPr>
        </p:nvSpPr>
        <p:spPr/>
        <p:txBody>
          <a:bodyPr/>
          <a:lstStyle>
            <a:lvl1pPr>
              <a:defRPr/>
            </a:lvl1pPr>
          </a:lstStyle>
          <a:p>
            <a:fld id="{A0F76B06-69D2-48E0-BE32-C595CFABAA53}" type="slidenum">
              <a:rPr lang="de-DE" altLang="de-DE"/>
              <a:pPr/>
              <a:t>‹Nr.›</a:t>
            </a:fld>
            <a:endParaRPr lang="de-DE" altLang="de-DE"/>
          </a:p>
        </p:txBody>
      </p:sp>
    </p:spTree>
    <p:extLst>
      <p:ext uri="{BB962C8B-B14F-4D97-AF65-F5344CB8AC3E}">
        <p14:creationId xmlns:p14="http://schemas.microsoft.com/office/powerpoint/2010/main" val="990227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endParaRPr lang="de-DE" altLang="de-DE"/>
          </a:p>
        </p:txBody>
      </p:sp>
      <p:sp>
        <p:nvSpPr>
          <p:cNvPr id="3" name="Fußzeilenplatzhalter 2"/>
          <p:cNvSpPr>
            <a:spLocks noGrp="1"/>
          </p:cNvSpPr>
          <p:nvPr>
            <p:ph type="ftr" sz="quarter" idx="11"/>
          </p:nvPr>
        </p:nvSpPr>
        <p:spPr/>
        <p:txBody>
          <a:bodyPr/>
          <a:lstStyle>
            <a:lvl1pPr>
              <a:defRPr/>
            </a:lvl1pPr>
          </a:lstStyle>
          <a:p>
            <a:endParaRPr lang="de-DE" altLang="de-DE"/>
          </a:p>
        </p:txBody>
      </p:sp>
      <p:sp>
        <p:nvSpPr>
          <p:cNvPr id="4" name="Foliennummernplatzhalter 3"/>
          <p:cNvSpPr>
            <a:spLocks noGrp="1"/>
          </p:cNvSpPr>
          <p:nvPr>
            <p:ph type="sldNum" sz="quarter" idx="12"/>
          </p:nvPr>
        </p:nvSpPr>
        <p:spPr/>
        <p:txBody>
          <a:bodyPr/>
          <a:lstStyle>
            <a:lvl1pPr>
              <a:defRPr/>
            </a:lvl1pPr>
          </a:lstStyle>
          <a:p>
            <a:fld id="{D3BE8EB3-5300-4020-AA4D-76457A57F93B}" type="slidenum">
              <a:rPr lang="de-DE" altLang="de-DE"/>
              <a:pPr/>
              <a:t>‹Nr.›</a:t>
            </a:fld>
            <a:endParaRPr lang="de-DE" altLang="de-DE"/>
          </a:p>
        </p:txBody>
      </p:sp>
    </p:spTree>
    <p:extLst>
      <p:ext uri="{BB962C8B-B14F-4D97-AF65-F5344CB8AC3E}">
        <p14:creationId xmlns:p14="http://schemas.microsoft.com/office/powerpoint/2010/main" val="1122110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e-DE"/>
              <a:t>Titelmasterformat durch Klicken bearbeiten</a:t>
            </a:r>
            <a:endParaRPr lang="de-CH"/>
          </a:p>
        </p:txBody>
      </p:sp>
      <p:sp>
        <p:nvSpPr>
          <p:cNvPr id="3" name="Inhaltsplatzhalt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lvl1pPr>
              <a:defRPr/>
            </a:lvl1pPr>
          </a:lstStyle>
          <a:p>
            <a:endParaRPr lang="de-DE" altLang="de-DE"/>
          </a:p>
        </p:txBody>
      </p:sp>
      <p:sp>
        <p:nvSpPr>
          <p:cNvPr id="6" name="Fußzeilenplatzhalter 5"/>
          <p:cNvSpPr>
            <a:spLocks noGrp="1"/>
          </p:cNvSpPr>
          <p:nvPr>
            <p:ph type="ftr" sz="quarter" idx="11"/>
          </p:nvPr>
        </p:nvSpPr>
        <p:spPr/>
        <p:txBody>
          <a:bodyPr/>
          <a:lstStyle>
            <a:lvl1pPr>
              <a:defRPr/>
            </a:lvl1pPr>
          </a:lstStyle>
          <a:p>
            <a:endParaRPr lang="de-DE" altLang="de-DE"/>
          </a:p>
        </p:txBody>
      </p:sp>
      <p:sp>
        <p:nvSpPr>
          <p:cNvPr id="7" name="Foliennummernplatzhalter 6"/>
          <p:cNvSpPr>
            <a:spLocks noGrp="1"/>
          </p:cNvSpPr>
          <p:nvPr>
            <p:ph type="sldNum" sz="quarter" idx="12"/>
          </p:nvPr>
        </p:nvSpPr>
        <p:spPr/>
        <p:txBody>
          <a:bodyPr/>
          <a:lstStyle>
            <a:lvl1pPr>
              <a:defRPr/>
            </a:lvl1pPr>
          </a:lstStyle>
          <a:p>
            <a:fld id="{77D36556-8641-496E-A923-0E6F8312C474}" type="slidenum">
              <a:rPr lang="de-DE" altLang="de-DE"/>
              <a:pPr/>
              <a:t>‹Nr.›</a:t>
            </a:fld>
            <a:endParaRPr lang="de-DE" altLang="de-DE"/>
          </a:p>
        </p:txBody>
      </p:sp>
    </p:spTree>
    <p:extLst>
      <p:ext uri="{BB962C8B-B14F-4D97-AF65-F5344CB8AC3E}">
        <p14:creationId xmlns:p14="http://schemas.microsoft.com/office/powerpoint/2010/main" val="1439566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e-DE"/>
              <a:t>Titelmasterformat durch Klicken bearbeiten</a:t>
            </a:r>
            <a:endParaRPr lang="de-CH"/>
          </a:p>
        </p:txBody>
      </p:sp>
      <p:sp>
        <p:nvSpPr>
          <p:cNvPr id="3" name="Bildplatzhalt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de-CH"/>
          </a:p>
        </p:txBody>
      </p:sp>
      <p:sp>
        <p:nvSpPr>
          <p:cNvPr id="4" name="Textplatzhalt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lvl1pPr>
              <a:defRPr/>
            </a:lvl1pPr>
          </a:lstStyle>
          <a:p>
            <a:endParaRPr lang="de-DE" altLang="de-DE"/>
          </a:p>
        </p:txBody>
      </p:sp>
      <p:sp>
        <p:nvSpPr>
          <p:cNvPr id="6" name="Fußzeilenplatzhalter 5"/>
          <p:cNvSpPr>
            <a:spLocks noGrp="1"/>
          </p:cNvSpPr>
          <p:nvPr>
            <p:ph type="ftr" sz="quarter" idx="11"/>
          </p:nvPr>
        </p:nvSpPr>
        <p:spPr/>
        <p:txBody>
          <a:bodyPr/>
          <a:lstStyle>
            <a:lvl1pPr>
              <a:defRPr/>
            </a:lvl1pPr>
          </a:lstStyle>
          <a:p>
            <a:endParaRPr lang="de-DE" altLang="de-DE"/>
          </a:p>
        </p:txBody>
      </p:sp>
      <p:sp>
        <p:nvSpPr>
          <p:cNvPr id="7" name="Foliennummernplatzhalter 6"/>
          <p:cNvSpPr>
            <a:spLocks noGrp="1"/>
          </p:cNvSpPr>
          <p:nvPr>
            <p:ph type="sldNum" sz="quarter" idx="12"/>
          </p:nvPr>
        </p:nvSpPr>
        <p:spPr/>
        <p:txBody>
          <a:bodyPr/>
          <a:lstStyle>
            <a:lvl1pPr>
              <a:defRPr/>
            </a:lvl1pPr>
          </a:lstStyle>
          <a:p>
            <a:fld id="{19D52817-EF36-45F7-B19F-F43CE14C70EF}" type="slidenum">
              <a:rPr lang="de-DE" altLang="de-DE"/>
              <a:pPr/>
              <a:t>‹Nr.›</a:t>
            </a:fld>
            <a:endParaRPr lang="de-DE" altLang="de-DE"/>
          </a:p>
        </p:txBody>
      </p:sp>
    </p:spTree>
    <p:extLst>
      <p:ext uri="{BB962C8B-B14F-4D97-AF65-F5344CB8AC3E}">
        <p14:creationId xmlns:p14="http://schemas.microsoft.com/office/powerpoint/2010/main" val="1273837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grpSp>
        <p:nvGrpSpPr>
          <p:cNvPr id="387075" name="Group 3"/>
          <p:cNvGrpSpPr>
            <a:grpSpLocks/>
          </p:cNvGrpSpPr>
          <p:nvPr/>
        </p:nvGrpSpPr>
        <p:grpSpPr bwMode="auto">
          <a:xfrm>
            <a:off x="0" y="0"/>
            <a:ext cx="12192000" cy="6858000"/>
            <a:chOff x="0" y="0"/>
            <a:chExt cx="5760" cy="4320"/>
          </a:xfrm>
        </p:grpSpPr>
        <p:sp>
          <p:nvSpPr>
            <p:cNvPr id="387076" name="Freeform 4"/>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sp>
          <p:nvSpPr>
            <p:cNvPr id="387077" name="Freeform 5"/>
            <p:cNvSpPr>
              <a:spLocks/>
            </p:cNvSpPr>
            <p:nvPr/>
          </p:nvSpPr>
          <p:spPr bwMode="hidden">
            <a:xfrm>
              <a:off x="0" y="0"/>
              <a:ext cx="5760" cy="3072"/>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amma/>
                    <a:shade val="46275"/>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grpSp>
      <p:sp>
        <p:nvSpPr>
          <p:cNvPr id="387078" name="Freeform 6"/>
          <p:cNvSpPr>
            <a:spLocks/>
          </p:cNvSpPr>
          <p:nvPr/>
        </p:nvSpPr>
        <p:spPr bwMode="hidden">
          <a:xfrm>
            <a:off x="8331200" y="6262688"/>
            <a:ext cx="38608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Lst>
            <a:ahLst/>
            <a:cxnLst>
              <a:cxn ang="0">
                <a:pos x="T0" y="T1"/>
              </a:cxn>
              <a:cxn ang="0">
                <a:pos x="T2" y="T3"/>
              </a:cxn>
              <a:cxn ang="0">
                <a:pos x="T4" y="T5"/>
              </a:cxn>
              <a:cxn ang="0">
                <a:pos x="T6" y="T7"/>
              </a:cxn>
              <a:cxn ang="0">
                <a:pos x="T8" y="T9"/>
              </a:cxn>
              <a:cxn ang="0">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grpSp>
        <p:nvGrpSpPr>
          <p:cNvPr id="387079" name="Group 7"/>
          <p:cNvGrpSpPr>
            <a:grpSpLocks/>
          </p:cNvGrpSpPr>
          <p:nvPr/>
        </p:nvGrpSpPr>
        <p:grpSpPr bwMode="auto">
          <a:xfrm>
            <a:off x="0" y="6019800"/>
            <a:ext cx="10464800" cy="857250"/>
            <a:chOff x="0" y="3792"/>
            <a:chExt cx="4944" cy="540"/>
          </a:xfrm>
        </p:grpSpPr>
        <p:sp>
          <p:nvSpPr>
            <p:cNvPr id="387080" name="Freeform 8"/>
            <p:cNvSpPr>
              <a:spLocks/>
            </p:cNvSpPr>
            <p:nvPr userDrawn="1"/>
          </p:nvSpPr>
          <p:spPr bwMode="ltGray">
            <a:xfrm>
              <a:off x="1488" y="3792"/>
              <a:ext cx="3240" cy="536"/>
            </a:xfrm>
            <a:custGeom>
              <a:avLst/>
              <a:gdLst>
                <a:gd name="T0" fmla="*/ 3132 w 3240"/>
                <a:gd name="T1" fmla="*/ 469 h 536"/>
                <a:gd name="T2" fmla="*/ 2995 w 3240"/>
                <a:gd name="T3" fmla="*/ 395 h 536"/>
                <a:gd name="T4" fmla="*/ 2911 w 3240"/>
                <a:gd name="T5" fmla="*/ 375 h 536"/>
                <a:gd name="T6" fmla="*/ 2678 w 3240"/>
                <a:gd name="T7" fmla="*/ 228 h 536"/>
                <a:gd name="T8" fmla="*/ 2553 w 3240"/>
                <a:gd name="T9" fmla="*/ 74 h 536"/>
                <a:gd name="T10" fmla="*/ 2457 w 3240"/>
                <a:gd name="T11" fmla="*/ 7 h 536"/>
                <a:gd name="T12" fmla="*/ 2403 w 3240"/>
                <a:gd name="T13" fmla="*/ 47 h 536"/>
                <a:gd name="T14" fmla="*/ 2289 w 3240"/>
                <a:gd name="T15" fmla="*/ 74 h 536"/>
                <a:gd name="T16" fmla="*/ 2134 w 3240"/>
                <a:gd name="T17" fmla="*/ 74 h 536"/>
                <a:gd name="T18" fmla="*/ 2044 w 3240"/>
                <a:gd name="T19" fmla="*/ 128 h 536"/>
                <a:gd name="T20" fmla="*/ 1775 w 3240"/>
                <a:gd name="T21" fmla="*/ 222 h 536"/>
                <a:gd name="T22" fmla="*/ 1602 w 3240"/>
                <a:gd name="T23" fmla="*/ 181 h 536"/>
                <a:gd name="T24" fmla="*/ 1560 w 3240"/>
                <a:gd name="T25" fmla="*/ 101 h 536"/>
                <a:gd name="T26" fmla="*/ 1542 w 3240"/>
                <a:gd name="T27" fmla="*/ 87 h 536"/>
                <a:gd name="T28" fmla="*/ 1446 w 3240"/>
                <a:gd name="T29" fmla="*/ 60 h 536"/>
                <a:gd name="T30" fmla="*/ 1375 w 3240"/>
                <a:gd name="T31" fmla="*/ 74 h 536"/>
                <a:gd name="T32" fmla="*/ 1309 w 3240"/>
                <a:gd name="T33" fmla="*/ 87 h 536"/>
                <a:gd name="T34" fmla="*/ 1243 w 3240"/>
                <a:gd name="T35" fmla="*/ 13 h 536"/>
                <a:gd name="T36" fmla="*/ 1225 w 3240"/>
                <a:gd name="T37" fmla="*/ 0 h 536"/>
                <a:gd name="T38" fmla="*/ 1189 w 3240"/>
                <a:gd name="T39" fmla="*/ 0 h 536"/>
                <a:gd name="T40" fmla="*/ 1106 w 3240"/>
                <a:gd name="T41" fmla="*/ 34 h 536"/>
                <a:gd name="T42" fmla="*/ 1106 w 3240"/>
                <a:gd name="T43" fmla="*/ 34 h 536"/>
                <a:gd name="T44" fmla="*/ 1094 w 3240"/>
                <a:gd name="T45" fmla="*/ 40 h 536"/>
                <a:gd name="T46" fmla="*/ 1070 w 3240"/>
                <a:gd name="T47" fmla="*/ 54 h 536"/>
                <a:gd name="T48" fmla="*/ 1034 w 3240"/>
                <a:gd name="T49" fmla="*/ 74 h 536"/>
                <a:gd name="T50" fmla="*/ 1004 w 3240"/>
                <a:gd name="T51" fmla="*/ 74 h 536"/>
                <a:gd name="T52" fmla="*/ 986 w 3240"/>
                <a:gd name="T53" fmla="*/ 74 h 536"/>
                <a:gd name="T54" fmla="*/ 956 w 3240"/>
                <a:gd name="T55" fmla="*/ 81 h 536"/>
                <a:gd name="T56" fmla="*/ 920 w 3240"/>
                <a:gd name="T57" fmla="*/ 94 h 536"/>
                <a:gd name="T58" fmla="*/ 884 w 3240"/>
                <a:gd name="T59" fmla="*/ 107 h 536"/>
                <a:gd name="T60" fmla="*/ 843 w 3240"/>
                <a:gd name="T61" fmla="*/ 128 h 536"/>
                <a:gd name="T62" fmla="*/ 813 w 3240"/>
                <a:gd name="T63" fmla="*/ 141 h 536"/>
                <a:gd name="T64" fmla="*/ 789 w 3240"/>
                <a:gd name="T65" fmla="*/ 148 h 536"/>
                <a:gd name="T66" fmla="*/ 783 w 3240"/>
                <a:gd name="T67" fmla="*/ 154 h 536"/>
                <a:gd name="T68" fmla="*/ 556 w 3240"/>
                <a:gd name="T69" fmla="*/ 228 h 536"/>
                <a:gd name="T70" fmla="*/ 394 w 3240"/>
                <a:gd name="T71" fmla="*/ 294 h 536"/>
                <a:gd name="T72" fmla="*/ 107 w 3240"/>
                <a:gd name="T73" fmla="*/ 462 h 536"/>
                <a:gd name="T74" fmla="*/ 0 w 3240"/>
                <a:gd name="T75" fmla="*/ 536 h 536"/>
                <a:gd name="T76" fmla="*/ 3240 w 3240"/>
                <a:gd name="T77" fmla="*/ 536 h 536"/>
                <a:gd name="T78" fmla="*/ 3132 w 3240"/>
                <a:gd name="T79" fmla="*/ 469 h 536"/>
                <a:gd name="T80" fmla="*/ 3132 w 3240"/>
                <a:gd name="T81" fmla="*/ 469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close/>
                </a:path>
              </a:pathLst>
            </a:custGeom>
            <a:gradFill rotWithShape="0">
              <a:gsLst>
                <a:gs pos="0">
                  <a:schemeClr val="bg2">
                    <a:gamma/>
                    <a:tint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grpSp>
          <p:nvGrpSpPr>
            <p:cNvPr id="387081" name="Group 9"/>
            <p:cNvGrpSpPr>
              <a:grpSpLocks/>
            </p:cNvGrpSpPr>
            <p:nvPr userDrawn="1"/>
          </p:nvGrpSpPr>
          <p:grpSpPr bwMode="auto">
            <a:xfrm>
              <a:off x="2486" y="3792"/>
              <a:ext cx="2458" cy="540"/>
              <a:chOff x="2486" y="3792"/>
              <a:chExt cx="2458" cy="540"/>
            </a:xfrm>
          </p:grpSpPr>
          <p:sp>
            <p:nvSpPr>
              <p:cNvPr id="387082" name="Freeform 10"/>
              <p:cNvSpPr>
                <a:spLocks/>
              </p:cNvSpPr>
              <p:nvPr userDrawn="1"/>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sp>
            <p:nvSpPr>
              <p:cNvPr id="387083" name="Freeform 11"/>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sp>
            <p:nvSpPr>
              <p:cNvPr id="387084" name="Freeform 12"/>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sp>
            <p:nvSpPr>
              <p:cNvPr id="387085" name="Freeform 13"/>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sp>
            <p:nvSpPr>
              <p:cNvPr id="387086" name="Freeform 14"/>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grpSp>
        <p:sp>
          <p:nvSpPr>
            <p:cNvPr id="387087" name="Freeform 15"/>
            <p:cNvSpPr>
              <a:spLocks/>
            </p:cNvSpPr>
            <p:nvPr userDrawn="1"/>
          </p:nvSpPr>
          <p:spPr bwMode="ltGray">
            <a:xfrm>
              <a:off x="0" y="3792"/>
              <a:ext cx="3976" cy="535"/>
            </a:xfrm>
            <a:custGeom>
              <a:avLst/>
              <a:gdLst>
                <a:gd name="T0" fmla="*/ 3976 w 3976"/>
                <a:gd name="T1" fmla="*/ 527 h 527"/>
                <a:gd name="T2" fmla="*/ 3970 w 3976"/>
                <a:gd name="T3" fmla="*/ 527 h 527"/>
                <a:gd name="T4" fmla="*/ 3844 w 3976"/>
                <a:gd name="T5" fmla="*/ 509 h 527"/>
                <a:gd name="T6" fmla="*/ 2487 w 3976"/>
                <a:gd name="T7" fmla="*/ 305 h 527"/>
                <a:gd name="T8" fmla="*/ 2039 w 3976"/>
                <a:gd name="T9" fmla="*/ 36 h 527"/>
                <a:gd name="T10" fmla="*/ 1907 w 3976"/>
                <a:gd name="T11" fmla="*/ 24 h 527"/>
                <a:gd name="T12" fmla="*/ 1883 w 3976"/>
                <a:gd name="T13" fmla="*/ 54 h 527"/>
                <a:gd name="T14" fmla="*/ 1859 w 3976"/>
                <a:gd name="T15" fmla="*/ 54 h 527"/>
                <a:gd name="T16" fmla="*/ 1830 w 3976"/>
                <a:gd name="T17" fmla="*/ 30 h 527"/>
                <a:gd name="T18" fmla="*/ 1704 w 3976"/>
                <a:gd name="T19" fmla="*/ 102 h 527"/>
                <a:gd name="T20" fmla="*/ 1608 w 3976"/>
                <a:gd name="T21" fmla="*/ 126 h 527"/>
                <a:gd name="T22" fmla="*/ 1561 w 3976"/>
                <a:gd name="T23" fmla="*/ 132 h 527"/>
                <a:gd name="T24" fmla="*/ 1495 w 3976"/>
                <a:gd name="T25" fmla="*/ 102 h 527"/>
                <a:gd name="T26" fmla="*/ 1357 w 3976"/>
                <a:gd name="T27" fmla="*/ 126 h 527"/>
                <a:gd name="T28" fmla="*/ 1285 w 3976"/>
                <a:gd name="T29" fmla="*/ 24 h 527"/>
                <a:gd name="T30" fmla="*/ 1280 w 3976"/>
                <a:gd name="T31" fmla="*/ 18 h 527"/>
                <a:gd name="T32" fmla="*/ 1262 w 3976"/>
                <a:gd name="T33" fmla="*/ 12 h 527"/>
                <a:gd name="T34" fmla="*/ 1238 w 3976"/>
                <a:gd name="T35" fmla="*/ 6 h 527"/>
                <a:gd name="T36" fmla="*/ 1220 w 3976"/>
                <a:gd name="T37" fmla="*/ 0 h 527"/>
                <a:gd name="T38" fmla="*/ 1196 w 3976"/>
                <a:gd name="T39" fmla="*/ 0 h 527"/>
                <a:gd name="T40" fmla="*/ 1166 w 3976"/>
                <a:gd name="T41" fmla="*/ 0 h 527"/>
                <a:gd name="T42" fmla="*/ 1142 w 3976"/>
                <a:gd name="T43" fmla="*/ 0 h 527"/>
                <a:gd name="T44" fmla="*/ 1136 w 3976"/>
                <a:gd name="T45" fmla="*/ 0 h 527"/>
                <a:gd name="T46" fmla="*/ 1130 w 3976"/>
                <a:gd name="T47" fmla="*/ 0 h 527"/>
                <a:gd name="T48" fmla="*/ 1124 w 3976"/>
                <a:gd name="T49" fmla="*/ 6 h 527"/>
                <a:gd name="T50" fmla="*/ 1118 w 3976"/>
                <a:gd name="T51" fmla="*/ 12 h 527"/>
                <a:gd name="T52" fmla="*/ 1100 w 3976"/>
                <a:gd name="T53" fmla="*/ 18 h 527"/>
                <a:gd name="T54" fmla="*/ 1088 w 3976"/>
                <a:gd name="T55" fmla="*/ 18 h 527"/>
                <a:gd name="T56" fmla="*/ 1070 w 3976"/>
                <a:gd name="T57" fmla="*/ 24 h 527"/>
                <a:gd name="T58" fmla="*/ 1052 w 3976"/>
                <a:gd name="T59" fmla="*/ 30 h 527"/>
                <a:gd name="T60" fmla="*/ 1034 w 3976"/>
                <a:gd name="T61" fmla="*/ 36 h 527"/>
                <a:gd name="T62" fmla="*/ 1028 w 3976"/>
                <a:gd name="T63" fmla="*/ 42 h 527"/>
                <a:gd name="T64" fmla="*/ 969 w 3976"/>
                <a:gd name="T65" fmla="*/ 60 h 527"/>
                <a:gd name="T66" fmla="*/ 921 w 3976"/>
                <a:gd name="T67" fmla="*/ 72 h 527"/>
                <a:gd name="T68" fmla="*/ 855 w 3976"/>
                <a:gd name="T69" fmla="*/ 48 h 527"/>
                <a:gd name="T70" fmla="*/ 825 w 3976"/>
                <a:gd name="T71" fmla="*/ 48 h 527"/>
                <a:gd name="T72" fmla="*/ 759 w 3976"/>
                <a:gd name="T73" fmla="*/ 72 h 527"/>
                <a:gd name="T74" fmla="*/ 735 w 3976"/>
                <a:gd name="T75" fmla="*/ 72 h 527"/>
                <a:gd name="T76" fmla="*/ 706 w 3976"/>
                <a:gd name="T77" fmla="*/ 60 h 527"/>
                <a:gd name="T78" fmla="*/ 640 w 3976"/>
                <a:gd name="T79" fmla="*/ 60 h 527"/>
                <a:gd name="T80" fmla="*/ 544 w 3976"/>
                <a:gd name="T81" fmla="*/ 72 h 527"/>
                <a:gd name="T82" fmla="*/ 389 w 3976"/>
                <a:gd name="T83" fmla="*/ 18 h 527"/>
                <a:gd name="T84" fmla="*/ 323 w 3976"/>
                <a:gd name="T85" fmla="*/ 60 h 527"/>
                <a:gd name="T86" fmla="*/ 317 w 3976"/>
                <a:gd name="T87" fmla="*/ 60 h 527"/>
                <a:gd name="T88" fmla="*/ 305 w 3976"/>
                <a:gd name="T89" fmla="*/ 72 h 527"/>
                <a:gd name="T90" fmla="*/ 287 w 3976"/>
                <a:gd name="T91" fmla="*/ 78 h 527"/>
                <a:gd name="T92" fmla="*/ 263 w 3976"/>
                <a:gd name="T93" fmla="*/ 90 h 527"/>
                <a:gd name="T94" fmla="*/ 203 w 3976"/>
                <a:gd name="T95" fmla="*/ 120 h 527"/>
                <a:gd name="T96" fmla="*/ 149 w 3976"/>
                <a:gd name="T97" fmla="*/ 150 h 527"/>
                <a:gd name="T98" fmla="*/ 78 w 3976"/>
                <a:gd name="T99" fmla="*/ 168 h 527"/>
                <a:gd name="T100" fmla="*/ 0 w 3976"/>
                <a:gd name="T101" fmla="*/ 180 h 527"/>
                <a:gd name="T102" fmla="*/ 0 w 3976"/>
                <a:gd name="T103" fmla="*/ 527 h 527"/>
                <a:gd name="T104" fmla="*/ 1010 w 3976"/>
                <a:gd name="T105" fmla="*/ 527 h 527"/>
                <a:gd name="T106" fmla="*/ 3725 w 3976"/>
                <a:gd name="T107" fmla="*/ 527 h 527"/>
                <a:gd name="T108" fmla="*/ 3976 w 3976"/>
                <a:gd name="T109" fmla="*/ 527 h 527"/>
                <a:gd name="T110" fmla="*/ 3976 w 3976"/>
                <a:gd name="T111" fmla="*/ 527 h 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close/>
                </a:path>
              </a:pathLst>
            </a:custGeom>
            <a:gradFill rotWithShape="0">
              <a:gsLst>
                <a:gs pos="0">
                  <a:schemeClr val="bg2">
                    <a:gamma/>
                    <a:tint val="75686"/>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grpSp>
      <p:grpSp>
        <p:nvGrpSpPr>
          <p:cNvPr id="387088" name="Group 16"/>
          <p:cNvGrpSpPr>
            <a:grpSpLocks/>
          </p:cNvGrpSpPr>
          <p:nvPr/>
        </p:nvGrpSpPr>
        <p:grpSpPr bwMode="auto">
          <a:xfrm>
            <a:off x="836085" y="6021388"/>
            <a:ext cx="7579783" cy="849312"/>
            <a:chOff x="395" y="3793"/>
            <a:chExt cx="3581" cy="535"/>
          </a:xfrm>
        </p:grpSpPr>
        <p:sp>
          <p:nvSpPr>
            <p:cNvPr id="387089" name="Freeform 17"/>
            <p:cNvSpPr>
              <a:spLocks/>
            </p:cNvSpPr>
            <p:nvPr/>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sp>
          <p:nvSpPr>
            <p:cNvPr id="387090" name="Freeform 18"/>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sp>
          <p:nvSpPr>
            <p:cNvPr id="387091" name="Freeform 19"/>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sp>
          <p:nvSpPr>
            <p:cNvPr id="387092" name="Freeform 20"/>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sp>
          <p:nvSpPr>
            <p:cNvPr id="387093" name="Freeform 21"/>
            <p:cNvSpPr>
              <a:spLocks/>
            </p:cNvSpPr>
            <p:nvPr/>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sp>
          <p:nvSpPr>
            <p:cNvPr id="387094" name="Freeform 22"/>
            <p:cNvSpPr>
              <a:spLocks/>
            </p:cNvSpPr>
            <p:nvPr/>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CH"/>
            </a:p>
          </p:txBody>
        </p:sp>
      </p:grpSp>
      <p:sp>
        <p:nvSpPr>
          <p:cNvPr id="387095" name="Rectangle 23"/>
          <p:cNvSpPr>
            <a:spLocks noGrp="1" noChangeArrowheads="1"/>
          </p:cNvSpPr>
          <p:nvPr>
            <p:ph type="title"/>
          </p:nvPr>
        </p:nvSpPr>
        <p:spPr bwMode="auto">
          <a:xfrm>
            <a:off x="609600" y="228600"/>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DE" altLang="de-DE"/>
              <a:t>Titelmasterformat durch Klicken bearbeiten</a:t>
            </a:r>
          </a:p>
        </p:txBody>
      </p:sp>
      <p:sp>
        <p:nvSpPr>
          <p:cNvPr id="387096" name="Rectangle 24"/>
          <p:cNvSpPr>
            <a:spLocks noGrp="1" noChangeArrowheads="1"/>
          </p:cNvSpPr>
          <p:nvPr>
            <p:ph type="body" idx="1"/>
          </p:nvPr>
        </p:nvSpPr>
        <p:spPr bwMode="auto">
          <a:xfrm>
            <a:off x="609600" y="1600200"/>
            <a:ext cx="109728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387097" name="Rectangle 25"/>
          <p:cNvSpPr>
            <a:spLocks noGrp="1" noChangeArrowheads="1"/>
          </p:cNvSpPr>
          <p:nvPr>
            <p:ph type="dt" sz="half" idx="2"/>
          </p:nvPr>
        </p:nvSpPr>
        <p:spPr bwMode="auto">
          <a:xfrm>
            <a:off x="609600" y="6248400"/>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endParaRPr lang="de-DE" altLang="de-DE"/>
          </a:p>
        </p:txBody>
      </p:sp>
      <p:sp>
        <p:nvSpPr>
          <p:cNvPr id="387098" name="Rectangle 26"/>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defRPr>
            </a:lvl1pPr>
          </a:lstStyle>
          <a:p>
            <a:endParaRPr lang="de-DE" altLang="de-DE"/>
          </a:p>
        </p:txBody>
      </p:sp>
      <p:sp>
        <p:nvSpPr>
          <p:cNvPr id="387099" name="Rectangle 27"/>
          <p:cNvSpPr>
            <a:spLocks noGrp="1" noChangeArrowheads="1"/>
          </p:cNvSpPr>
          <p:nvPr>
            <p:ph type="sldNum" sz="quarter" idx="4"/>
          </p:nvPr>
        </p:nvSpPr>
        <p:spPr bwMode="auto">
          <a:xfrm>
            <a:off x="8737600" y="6248400"/>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fld id="{DC9EB4DE-ACDA-47F1-AE60-8C37F0BAC671}" type="slidenum">
              <a:rPr lang="de-DE" altLang="de-DE"/>
              <a:pPr/>
              <a:t>‹Nr.›</a:t>
            </a:fld>
            <a:endParaRPr lang="de-DE" altLang="de-DE"/>
          </a:p>
        </p:txBody>
      </p:sp>
    </p:spTree>
  </p:cSld>
  <p:clrMap bg1="dk2" tx1="lt1" bg2="dk1" tx2="lt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xStyles>
    <p:titleStyle>
      <a:lvl1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02" name="Rectangle 2"/>
          <p:cNvSpPr>
            <a:spLocks noGrp="1" noChangeArrowheads="1"/>
          </p:cNvSpPr>
          <p:nvPr>
            <p:ph type="ctrTitle"/>
          </p:nvPr>
        </p:nvSpPr>
        <p:spPr>
          <a:xfrm>
            <a:off x="191344" y="794320"/>
            <a:ext cx="11161240" cy="1015663"/>
          </a:xfrm>
        </p:spPr>
        <p:txBody>
          <a:bodyPr wrap="square">
            <a:spAutoFit/>
          </a:bodyPr>
          <a:lstStyle/>
          <a:p>
            <a:pPr algn="l"/>
            <a:r>
              <a:rPr lang="de-DE" altLang="de-DE" sz="6000" dirty="0">
                <a:solidFill>
                  <a:schemeClr val="tx1"/>
                </a:solidFill>
                <a:effectLst/>
                <a:latin typeface="Source Sans Pro Black" panose="020B0803030403020204" pitchFamily="34" charset="0"/>
                <a:ea typeface="Source Sans Pro Black" panose="020B0803030403020204" pitchFamily="34" charset="0"/>
              </a:rPr>
              <a:t>Wie wertvoll bin ich eigentlich?</a:t>
            </a:r>
          </a:p>
        </p:txBody>
      </p:sp>
      <p:sp>
        <p:nvSpPr>
          <p:cNvPr id="4" name="Rectangle 3"/>
          <p:cNvSpPr txBox="1">
            <a:spLocks noChangeArrowheads="1"/>
          </p:cNvSpPr>
          <p:nvPr/>
        </p:nvSpPr>
        <p:spPr bwMode="auto">
          <a:xfrm>
            <a:off x="5006893" y="5048018"/>
            <a:ext cx="633670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0" indent="0" algn="ctr" rtl="0" eaLnBrk="1" fontAlgn="base" hangingPunct="1">
              <a:spcBef>
                <a:spcPct val="20000"/>
              </a:spcBef>
              <a:spcAft>
                <a:spcPct val="0"/>
              </a:spcAft>
              <a:buClr>
                <a:schemeClr val="tx2"/>
              </a:buClr>
              <a:buFontTx/>
              <a:buNone/>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Char char="•"/>
              <a:defRPr sz="2000">
                <a:solidFill>
                  <a:schemeClr val="tx1"/>
                </a:solidFill>
                <a:latin typeface="+mn-lt"/>
              </a:defRPr>
            </a:lvl9pPr>
          </a:lstStyle>
          <a:p>
            <a:pPr algn="r"/>
            <a:r>
              <a:rPr lang="de-DE" altLang="de-DE" sz="3600" dirty="0">
                <a:effectLst/>
                <a:latin typeface="Source Sans Pro" panose="020B0503030403020204" pitchFamily="34" charset="0"/>
                <a:ea typeface="Source Sans Pro" panose="020B0503030403020204" pitchFamily="34" charset="0"/>
                <a:cs typeface="+mj-cs"/>
              </a:rPr>
              <a:t>Gedanken zum Schulstart</a:t>
            </a:r>
          </a:p>
        </p:txBody>
      </p:sp>
    </p:spTree>
    <p:extLst>
      <p:ext uri="{BB962C8B-B14F-4D97-AF65-F5344CB8AC3E}">
        <p14:creationId xmlns:p14="http://schemas.microsoft.com/office/powerpoint/2010/main" val="34185947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2"/>
          <p:cNvSpPr>
            <a:spLocks noGrp="1" noChangeArrowheads="1"/>
          </p:cNvSpPr>
          <p:nvPr>
            <p:ph type="ctrTitle"/>
          </p:nvPr>
        </p:nvSpPr>
        <p:spPr>
          <a:xfrm>
            <a:off x="119336" y="548680"/>
            <a:ext cx="11665296" cy="1323439"/>
          </a:xfrm>
        </p:spPr>
        <p:txBody>
          <a:bodyPr wrap="square">
            <a:spAutoFit/>
          </a:bodyPr>
          <a:lstStyle/>
          <a:p>
            <a:pPr algn="l"/>
            <a:r>
              <a:rPr lang="de-DE" altLang="de-DE" sz="8000" dirty="0">
                <a:solidFill>
                  <a:schemeClr val="tx1"/>
                </a:solidFill>
                <a:effectLst/>
                <a:latin typeface="Source Sans Pro" panose="020B0503030403020204" pitchFamily="34" charset="0"/>
                <a:ea typeface="Source Sans Pro" panose="020B0503030403020204" pitchFamily="34" charset="0"/>
              </a:rPr>
              <a:t>„Ihr seid teuer erkauft!“</a:t>
            </a:r>
          </a:p>
        </p:txBody>
      </p:sp>
      <p:sp>
        <p:nvSpPr>
          <p:cNvPr id="4" name="Rectangle 3">
            <a:extLst>
              <a:ext uri="{FF2B5EF4-FFF2-40B4-BE49-F238E27FC236}">
                <a16:creationId xmlns:a16="http://schemas.microsoft.com/office/drawing/2014/main" xmlns="" id="{E70E3E0A-2302-4435-91B2-3A561C727EA9}"/>
              </a:ext>
            </a:extLst>
          </p:cNvPr>
          <p:cNvSpPr txBox="1">
            <a:spLocks noChangeArrowheads="1"/>
          </p:cNvSpPr>
          <p:nvPr/>
        </p:nvSpPr>
        <p:spPr bwMode="auto">
          <a:xfrm>
            <a:off x="7536160" y="2420888"/>
            <a:ext cx="38884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0" indent="0" algn="ctr" rtl="0" eaLnBrk="1" fontAlgn="base" hangingPunct="1">
              <a:spcBef>
                <a:spcPct val="20000"/>
              </a:spcBef>
              <a:spcAft>
                <a:spcPct val="0"/>
              </a:spcAft>
              <a:buClr>
                <a:schemeClr val="tx2"/>
              </a:buClr>
              <a:buFontTx/>
              <a:buNone/>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Char char="•"/>
              <a:defRPr sz="2000">
                <a:solidFill>
                  <a:schemeClr val="tx1"/>
                </a:solidFill>
                <a:latin typeface="+mn-lt"/>
              </a:defRPr>
            </a:lvl9pPr>
          </a:lstStyle>
          <a:p>
            <a:pPr algn="r"/>
            <a:r>
              <a:rPr lang="de-DE" altLang="de-DE" sz="2400" dirty="0">
                <a:effectLst/>
                <a:latin typeface="Source Sans Pro" panose="020B0503030403020204" pitchFamily="34" charset="0"/>
                <a:ea typeface="Source Sans Pro" panose="020B0503030403020204" pitchFamily="34" charset="0"/>
                <a:cs typeface="+mj-cs"/>
              </a:rPr>
              <a:t>1. Korinther-Brief 6,20</a:t>
            </a:r>
          </a:p>
        </p:txBody>
      </p:sp>
    </p:spTree>
    <p:extLst>
      <p:ext uri="{BB962C8B-B14F-4D97-AF65-F5344CB8AC3E}">
        <p14:creationId xmlns:p14="http://schemas.microsoft.com/office/powerpoint/2010/main" val="5063508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2"/>
          <p:cNvSpPr>
            <a:spLocks noGrp="1" noChangeArrowheads="1"/>
          </p:cNvSpPr>
          <p:nvPr>
            <p:ph type="ctrTitle"/>
          </p:nvPr>
        </p:nvSpPr>
        <p:spPr>
          <a:xfrm>
            <a:off x="191344" y="260648"/>
            <a:ext cx="11737304" cy="2554545"/>
          </a:xfrm>
        </p:spPr>
        <p:txBody>
          <a:bodyPr wrap="square">
            <a:spAutoFit/>
          </a:bodyPr>
          <a:lstStyle/>
          <a:p>
            <a:pPr algn="l"/>
            <a:r>
              <a:rPr lang="de-DE" altLang="de-DE" sz="4000" dirty="0">
                <a:solidFill>
                  <a:schemeClr val="tx1"/>
                </a:solidFill>
                <a:effectLst/>
                <a:latin typeface="Source Sans Pro" panose="020B0503030403020204" pitchFamily="34" charset="0"/>
                <a:ea typeface="Source Sans Pro" panose="020B0503030403020204" pitchFamily="34" charset="0"/>
              </a:rPr>
              <a:t>„Gott hat nicht einmal seinen eigenen Sohn verschont, sondern hat ihn für uns alle hergegeben. Wird uns dann zusammen mit seinem Sohn nicht auch alles andere geschenkt werden?“</a:t>
            </a:r>
          </a:p>
        </p:txBody>
      </p:sp>
      <p:sp>
        <p:nvSpPr>
          <p:cNvPr id="4" name="Rectangle 3">
            <a:extLst>
              <a:ext uri="{FF2B5EF4-FFF2-40B4-BE49-F238E27FC236}">
                <a16:creationId xmlns:a16="http://schemas.microsoft.com/office/drawing/2014/main" xmlns="" id="{E70E3E0A-2302-4435-91B2-3A561C727EA9}"/>
              </a:ext>
            </a:extLst>
          </p:cNvPr>
          <p:cNvSpPr txBox="1">
            <a:spLocks noChangeArrowheads="1"/>
          </p:cNvSpPr>
          <p:nvPr/>
        </p:nvSpPr>
        <p:spPr bwMode="auto">
          <a:xfrm>
            <a:off x="7392144" y="3198167"/>
            <a:ext cx="38884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0" indent="0" algn="ctr" rtl="0" eaLnBrk="1" fontAlgn="base" hangingPunct="1">
              <a:spcBef>
                <a:spcPct val="20000"/>
              </a:spcBef>
              <a:spcAft>
                <a:spcPct val="0"/>
              </a:spcAft>
              <a:buClr>
                <a:schemeClr val="tx2"/>
              </a:buClr>
              <a:buFontTx/>
              <a:buNone/>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Char char="•"/>
              <a:defRPr sz="2000">
                <a:solidFill>
                  <a:schemeClr val="tx1"/>
                </a:solidFill>
                <a:latin typeface="+mn-lt"/>
              </a:defRPr>
            </a:lvl9pPr>
          </a:lstStyle>
          <a:p>
            <a:pPr algn="r"/>
            <a:r>
              <a:rPr lang="de-DE" altLang="de-DE" sz="2400" dirty="0">
                <a:effectLst/>
                <a:latin typeface="Source Sans Pro" panose="020B0503030403020204" pitchFamily="34" charset="0"/>
                <a:ea typeface="Source Sans Pro" panose="020B0503030403020204" pitchFamily="34" charset="0"/>
                <a:cs typeface="+mj-cs"/>
              </a:rPr>
              <a:t>Römer-Brief 8,32</a:t>
            </a:r>
          </a:p>
        </p:txBody>
      </p:sp>
    </p:spTree>
    <p:extLst>
      <p:ext uri="{BB962C8B-B14F-4D97-AF65-F5344CB8AC3E}">
        <p14:creationId xmlns:p14="http://schemas.microsoft.com/office/powerpoint/2010/main" val="3524220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366245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2"/>
          <p:cNvSpPr>
            <a:spLocks noGrp="1" noChangeArrowheads="1"/>
          </p:cNvSpPr>
          <p:nvPr>
            <p:ph type="ctrTitle"/>
          </p:nvPr>
        </p:nvSpPr>
        <p:spPr>
          <a:xfrm>
            <a:off x="208949" y="260648"/>
            <a:ext cx="11774102" cy="2554545"/>
          </a:xfrm>
        </p:spPr>
        <p:txBody>
          <a:bodyPr wrap="square">
            <a:spAutoFit/>
          </a:bodyPr>
          <a:lstStyle/>
          <a:p>
            <a:pPr algn="l"/>
            <a:r>
              <a:rPr lang="de-DE" altLang="de-DE" sz="4000" dirty="0">
                <a:solidFill>
                  <a:schemeClr val="tx1"/>
                </a:solidFill>
                <a:effectLst/>
                <a:latin typeface="Source Sans Pro" panose="020B0503030403020204" pitchFamily="34" charset="0"/>
                <a:ea typeface="Source Sans Pro" panose="020B0503030403020204" pitchFamily="34" charset="0"/>
              </a:rPr>
              <a:t>„Gott hat nicht einmal seinen eigenen Sohn verschont, sondern hat ihn für uns alle hergegeben. Wird uns dann zusammen mit seinem Sohn nicht auch alles andere geschenkt werden?“</a:t>
            </a:r>
          </a:p>
        </p:txBody>
      </p:sp>
      <p:sp>
        <p:nvSpPr>
          <p:cNvPr id="4" name="Rectangle 3">
            <a:extLst>
              <a:ext uri="{FF2B5EF4-FFF2-40B4-BE49-F238E27FC236}">
                <a16:creationId xmlns:a16="http://schemas.microsoft.com/office/drawing/2014/main" xmlns="" id="{E70E3E0A-2302-4435-91B2-3A561C727EA9}"/>
              </a:ext>
            </a:extLst>
          </p:cNvPr>
          <p:cNvSpPr txBox="1">
            <a:spLocks noChangeArrowheads="1"/>
          </p:cNvSpPr>
          <p:nvPr/>
        </p:nvSpPr>
        <p:spPr bwMode="auto">
          <a:xfrm>
            <a:off x="7680176" y="3068960"/>
            <a:ext cx="38884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0" indent="0" algn="ctr" rtl="0" eaLnBrk="1" fontAlgn="base" hangingPunct="1">
              <a:spcBef>
                <a:spcPct val="20000"/>
              </a:spcBef>
              <a:spcAft>
                <a:spcPct val="0"/>
              </a:spcAft>
              <a:buClr>
                <a:schemeClr val="tx2"/>
              </a:buClr>
              <a:buFontTx/>
              <a:buNone/>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Char char="•"/>
              <a:defRPr sz="2000">
                <a:solidFill>
                  <a:schemeClr val="tx1"/>
                </a:solidFill>
                <a:latin typeface="+mn-lt"/>
              </a:defRPr>
            </a:lvl9pPr>
          </a:lstStyle>
          <a:p>
            <a:pPr algn="r"/>
            <a:r>
              <a:rPr lang="de-DE" altLang="de-DE" sz="2400" dirty="0">
                <a:effectLst/>
                <a:latin typeface="Source Sans Pro" panose="020B0503030403020204" pitchFamily="34" charset="0"/>
                <a:ea typeface="Source Sans Pro" panose="020B0503030403020204" pitchFamily="34" charset="0"/>
                <a:cs typeface="+mj-cs"/>
              </a:rPr>
              <a:t>Johannes-Evangelium 3,16</a:t>
            </a:r>
          </a:p>
        </p:txBody>
      </p:sp>
    </p:spTree>
    <p:extLst>
      <p:ext uri="{BB962C8B-B14F-4D97-AF65-F5344CB8AC3E}">
        <p14:creationId xmlns:p14="http://schemas.microsoft.com/office/powerpoint/2010/main" val="16959561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02" name="Rectangle 2"/>
          <p:cNvSpPr>
            <a:spLocks noGrp="1" noChangeArrowheads="1"/>
          </p:cNvSpPr>
          <p:nvPr>
            <p:ph type="ctrTitle"/>
          </p:nvPr>
        </p:nvSpPr>
        <p:spPr>
          <a:xfrm>
            <a:off x="479376" y="682824"/>
            <a:ext cx="8640960" cy="1323439"/>
          </a:xfrm>
        </p:spPr>
        <p:txBody>
          <a:bodyPr wrap="square">
            <a:spAutoFit/>
          </a:bodyPr>
          <a:lstStyle/>
          <a:p>
            <a:pPr algn="l"/>
            <a:r>
              <a:rPr lang="de-DE" altLang="de-DE" sz="8000" dirty="0">
                <a:solidFill>
                  <a:schemeClr val="tx1"/>
                </a:solidFill>
                <a:effectLst/>
                <a:latin typeface="Source Sans Pro Black" panose="020B0803030403020204" pitchFamily="34" charset="0"/>
                <a:ea typeface="Source Sans Pro Black" panose="020B0803030403020204" pitchFamily="34" charset="0"/>
              </a:rPr>
              <a:t>Schlussgedanke</a:t>
            </a:r>
          </a:p>
        </p:txBody>
      </p:sp>
    </p:spTree>
    <p:extLst>
      <p:ext uri="{BB962C8B-B14F-4D97-AF65-F5344CB8AC3E}">
        <p14:creationId xmlns:p14="http://schemas.microsoft.com/office/powerpoint/2010/main" val="5993744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2"/>
          <p:cNvSpPr>
            <a:spLocks noGrp="1" noChangeArrowheads="1"/>
          </p:cNvSpPr>
          <p:nvPr>
            <p:ph type="ctrTitle"/>
          </p:nvPr>
        </p:nvSpPr>
        <p:spPr>
          <a:xfrm>
            <a:off x="119336" y="127085"/>
            <a:ext cx="11377264" cy="3170099"/>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l"/>
            <a:r>
              <a:rPr lang="de-DE" altLang="de-DE" sz="4000" dirty="0">
                <a:solidFill>
                  <a:schemeClr val="tx1"/>
                </a:solidFill>
                <a:effectLst/>
                <a:latin typeface="Source Sans Pro" panose="020B0503030403020204" pitchFamily="34" charset="0"/>
                <a:ea typeface="Source Sans Pro" panose="020B0503030403020204" pitchFamily="34" charset="0"/>
              </a:rPr>
              <a:t>«Seht doch, wie </a:t>
            </a:r>
            <a:r>
              <a:rPr lang="de-DE" altLang="de-DE" sz="4000" dirty="0" err="1">
                <a:solidFill>
                  <a:schemeClr val="tx1"/>
                </a:solidFill>
                <a:effectLst/>
                <a:latin typeface="Source Sans Pro" panose="020B0503030403020204" pitchFamily="34" charset="0"/>
                <a:ea typeface="Source Sans Pro" panose="020B0503030403020204" pitchFamily="34" charset="0"/>
              </a:rPr>
              <a:t>gross</a:t>
            </a:r>
            <a:r>
              <a:rPr lang="de-DE" altLang="de-DE" sz="4000" dirty="0">
                <a:solidFill>
                  <a:schemeClr val="tx1"/>
                </a:solidFill>
                <a:effectLst/>
                <a:latin typeface="Source Sans Pro" panose="020B0503030403020204" pitchFamily="34" charset="0"/>
                <a:ea typeface="Source Sans Pro" panose="020B0503030403020204" pitchFamily="34" charset="0"/>
              </a:rPr>
              <a:t> die Liebe ist, die uns der Vater erwiesen hat: Kinder Gottes dürfen wir uns nennen, und wir sind es tatsächlich! Doch davon </a:t>
            </a:r>
            <a:r>
              <a:rPr lang="de-DE" altLang="de-DE" sz="4000" dirty="0" err="1">
                <a:solidFill>
                  <a:schemeClr val="tx1"/>
                </a:solidFill>
                <a:effectLst/>
                <a:latin typeface="Source Sans Pro" panose="020B0503030403020204" pitchFamily="34" charset="0"/>
                <a:ea typeface="Source Sans Pro" panose="020B0503030403020204" pitchFamily="34" charset="0"/>
              </a:rPr>
              <a:t>weiss</a:t>
            </a:r>
            <a:r>
              <a:rPr lang="de-DE" altLang="de-DE" sz="4000" dirty="0">
                <a:solidFill>
                  <a:schemeClr val="tx1"/>
                </a:solidFill>
                <a:effectLst/>
                <a:latin typeface="Source Sans Pro" panose="020B0503030403020204" pitchFamily="34" charset="0"/>
                <a:ea typeface="Source Sans Pro" panose="020B0503030403020204" pitchFamily="34" charset="0"/>
              </a:rPr>
              <a:t> die Welt nichts; sie kennt uns nicht, weil sie ihn nicht erkannt hat.»</a:t>
            </a:r>
          </a:p>
        </p:txBody>
      </p:sp>
      <p:sp>
        <p:nvSpPr>
          <p:cNvPr id="4" name="Rectangle 3">
            <a:extLst>
              <a:ext uri="{FF2B5EF4-FFF2-40B4-BE49-F238E27FC236}">
                <a16:creationId xmlns:a16="http://schemas.microsoft.com/office/drawing/2014/main" xmlns="" id="{E70E3E0A-2302-4435-91B2-3A561C727EA9}"/>
              </a:ext>
            </a:extLst>
          </p:cNvPr>
          <p:cNvSpPr txBox="1">
            <a:spLocks noChangeArrowheads="1"/>
          </p:cNvSpPr>
          <p:nvPr/>
        </p:nvSpPr>
        <p:spPr bwMode="auto">
          <a:xfrm>
            <a:off x="7320136" y="3429000"/>
            <a:ext cx="38884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0" indent="0" algn="ctr" rtl="0" eaLnBrk="1" fontAlgn="base" hangingPunct="1">
              <a:spcBef>
                <a:spcPct val="20000"/>
              </a:spcBef>
              <a:spcAft>
                <a:spcPct val="0"/>
              </a:spcAft>
              <a:buClr>
                <a:schemeClr val="tx2"/>
              </a:buClr>
              <a:buFontTx/>
              <a:buNone/>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Char char="•"/>
              <a:defRPr sz="2000">
                <a:solidFill>
                  <a:schemeClr val="tx1"/>
                </a:solidFill>
                <a:latin typeface="+mn-lt"/>
              </a:defRPr>
            </a:lvl9pPr>
          </a:lstStyle>
          <a:p>
            <a:pPr algn="r"/>
            <a:r>
              <a:rPr lang="de-DE" altLang="de-DE" sz="2400" dirty="0">
                <a:effectLst/>
                <a:latin typeface="Source Sans Pro" panose="020B0503030403020204" pitchFamily="34" charset="0"/>
                <a:ea typeface="Source Sans Pro" panose="020B0503030403020204" pitchFamily="34" charset="0"/>
                <a:cs typeface="+mj-cs"/>
              </a:rPr>
              <a:t>1. Johannes-Brief 3,1</a:t>
            </a:r>
          </a:p>
        </p:txBody>
      </p:sp>
    </p:spTree>
    <p:extLst>
      <p:ext uri="{BB962C8B-B14F-4D97-AF65-F5344CB8AC3E}">
        <p14:creationId xmlns:p14="http://schemas.microsoft.com/office/powerpoint/2010/main" val="13866130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2"/>
          <p:cNvSpPr>
            <a:spLocks noGrp="1" noChangeArrowheads="1"/>
          </p:cNvSpPr>
          <p:nvPr>
            <p:ph type="ctrTitle"/>
          </p:nvPr>
        </p:nvSpPr>
        <p:spPr>
          <a:xfrm>
            <a:off x="126800" y="188640"/>
            <a:ext cx="11377264" cy="4401205"/>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l"/>
            <a:r>
              <a:rPr lang="de-DE" altLang="de-DE" sz="4000" dirty="0">
                <a:solidFill>
                  <a:schemeClr val="tx1"/>
                </a:solidFill>
                <a:effectLst/>
                <a:latin typeface="Source Sans Pro" panose="020B0503030403020204" pitchFamily="34" charset="0"/>
                <a:ea typeface="Source Sans Pro" panose="020B0503030403020204" pitchFamily="34" charset="0"/>
              </a:rPr>
              <a:t>«Ja, liebe Freunde, wir sind Gottes Kinder, wir sind es hier und heute. Und das ist erst der Anfang! Was darin alles eingeschlossen ist, ist uns vorläufig noch nicht enthüllt. Doch eines wissen wir: Wenn Jesus in seiner Herrlichkeit erscheint, werden wir ihm gleich sein; denn dann werden wir ihn so sehen,</a:t>
            </a:r>
            <a:br>
              <a:rPr lang="de-DE" altLang="de-DE" sz="4000" dirty="0">
                <a:solidFill>
                  <a:schemeClr val="tx1"/>
                </a:solidFill>
                <a:effectLst/>
                <a:latin typeface="Source Sans Pro" panose="020B0503030403020204" pitchFamily="34" charset="0"/>
                <a:ea typeface="Source Sans Pro" panose="020B0503030403020204" pitchFamily="34" charset="0"/>
              </a:rPr>
            </a:br>
            <a:r>
              <a:rPr lang="de-DE" altLang="de-DE" sz="4000" dirty="0">
                <a:solidFill>
                  <a:schemeClr val="tx1"/>
                </a:solidFill>
                <a:effectLst/>
                <a:latin typeface="Source Sans Pro" panose="020B0503030403020204" pitchFamily="34" charset="0"/>
                <a:ea typeface="Source Sans Pro" panose="020B0503030403020204" pitchFamily="34" charset="0"/>
              </a:rPr>
              <a:t>wie er wirklich ist.»</a:t>
            </a:r>
          </a:p>
        </p:txBody>
      </p:sp>
      <p:sp>
        <p:nvSpPr>
          <p:cNvPr id="4" name="Rectangle 3">
            <a:extLst>
              <a:ext uri="{FF2B5EF4-FFF2-40B4-BE49-F238E27FC236}">
                <a16:creationId xmlns:a16="http://schemas.microsoft.com/office/drawing/2014/main" xmlns="" id="{E70E3E0A-2302-4435-91B2-3A561C727EA9}"/>
              </a:ext>
            </a:extLst>
          </p:cNvPr>
          <p:cNvSpPr txBox="1">
            <a:spLocks noChangeArrowheads="1"/>
          </p:cNvSpPr>
          <p:nvPr/>
        </p:nvSpPr>
        <p:spPr bwMode="auto">
          <a:xfrm>
            <a:off x="7591016" y="4584197"/>
            <a:ext cx="38884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0" indent="0" algn="ctr" rtl="0" eaLnBrk="1" fontAlgn="base" hangingPunct="1">
              <a:spcBef>
                <a:spcPct val="20000"/>
              </a:spcBef>
              <a:spcAft>
                <a:spcPct val="0"/>
              </a:spcAft>
              <a:buClr>
                <a:schemeClr val="tx2"/>
              </a:buClr>
              <a:buFontTx/>
              <a:buNone/>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Char char="•"/>
              <a:defRPr sz="2000">
                <a:solidFill>
                  <a:schemeClr val="tx1"/>
                </a:solidFill>
                <a:latin typeface="+mn-lt"/>
              </a:defRPr>
            </a:lvl9pPr>
          </a:lstStyle>
          <a:p>
            <a:pPr algn="r"/>
            <a:r>
              <a:rPr lang="de-DE" altLang="de-DE" sz="2400" dirty="0">
                <a:effectLst/>
                <a:latin typeface="Source Sans Pro" panose="020B0503030403020204" pitchFamily="34" charset="0"/>
                <a:ea typeface="Source Sans Pro" panose="020B0503030403020204" pitchFamily="34" charset="0"/>
                <a:cs typeface="+mj-cs"/>
              </a:rPr>
              <a:t>1. Johannes-Brief 3,2</a:t>
            </a:r>
          </a:p>
        </p:txBody>
      </p:sp>
    </p:spTree>
    <p:extLst>
      <p:ext uri="{BB962C8B-B14F-4D97-AF65-F5344CB8AC3E}">
        <p14:creationId xmlns:p14="http://schemas.microsoft.com/office/powerpoint/2010/main" val="4193079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02" name="Rectangle 2"/>
          <p:cNvSpPr>
            <a:spLocks noGrp="1" noChangeArrowheads="1"/>
          </p:cNvSpPr>
          <p:nvPr>
            <p:ph type="ctrTitle"/>
          </p:nvPr>
        </p:nvSpPr>
        <p:spPr>
          <a:xfrm>
            <a:off x="335360" y="332656"/>
            <a:ext cx="11161240" cy="1938992"/>
          </a:xfrm>
        </p:spPr>
        <p:txBody>
          <a:bodyPr wrap="square">
            <a:spAutoFit/>
          </a:bodyPr>
          <a:lstStyle/>
          <a:p>
            <a:pPr algn="l"/>
            <a:r>
              <a:rPr lang="de-DE" altLang="de-DE" sz="6000" dirty="0">
                <a:solidFill>
                  <a:schemeClr val="tx1"/>
                </a:solidFill>
                <a:effectLst/>
                <a:latin typeface="Source Sans Pro Black" panose="020B0803030403020204" pitchFamily="34" charset="0"/>
                <a:ea typeface="Source Sans Pro Black" panose="020B0803030403020204" pitchFamily="34" charset="0"/>
              </a:rPr>
              <a:t>I. Das Privileg und</a:t>
            </a:r>
            <a:br>
              <a:rPr lang="de-DE" altLang="de-DE" sz="6000" dirty="0">
                <a:solidFill>
                  <a:schemeClr val="tx1"/>
                </a:solidFill>
                <a:effectLst/>
                <a:latin typeface="Source Sans Pro Black" panose="020B0803030403020204" pitchFamily="34" charset="0"/>
                <a:ea typeface="Source Sans Pro Black" panose="020B0803030403020204" pitchFamily="34" charset="0"/>
              </a:rPr>
            </a:br>
            <a:r>
              <a:rPr lang="de-DE" altLang="de-DE" sz="6000" dirty="0">
                <a:solidFill>
                  <a:schemeClr val="tx1"/>
                </a:solidFill>
                <a:effectLst/>
                <a:latin typeface="Source Sans Pro Black" panose="020B0803030403020204" pitchFamily="34" charset="0"/>
                <a:ea typeface="Source Sans Pro Black" panose="020B0803030403020204" pitchFamily="34" charset="0"/>
              </a:rPr>
              <a:t>    die Gefahr von Bildung</a:t>
            </a:r>
          </a:p>
        </p:txBody>
      </p:sp>
    </p:spTree>
    <p:extLst>
      <p:ext uri="{BB962C8B-B14F-4D97-AF65-F5344CB8AC3E}">
        <p14:creationId xmlns:p14="http://schemas.microsoft.com/office/powerpoint/2010/main" val="3379662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2"/>
          <p:cNvSpPr>
            <a:spLocks noGrp="1" noChangeArrowheads="1"/>
          </p:cNvSpPr>
          <p:nvPr>
            <p:ph type="ctrTitle"/>
          </p:nvPr>
        </p:nvSpPr>
        <p:spPr>
          <a:xfrm>
            <a:off x="119336" y="188640"/>
            <a:ext cx="10153128" cy="3785652"/>
          </a:xfrm>
        </p:spPr>
        <p:txBody>
          <a:bodyPr wrap="square">
            <a:spAutoFit/>
          </a:bodyPr>
          <a:lstStyle/>
          <a:p>
            <a:pPr algn="l"/>
            <a:r>
              <a:rPr lang="de-DE" altLang="de-DE" sz="4000" dirty="0">
                <a:solidFill>
                  <a:schemeClr val="tx1"/>
                </a:solidFill>
                <a:effectLst/>
                <a:latin typeface="Source Sans Pro" panose="020B0503030403020204" pitchFamily="34" charset="0"/>
                <a:ea typeface="Source Sans Pro" panose="020B0503030403020204" pitchFamily="34" charset="0"/>
              </a:rPr>
              <a:t>„Wenn der Empfang des Erbes davon abhinge, dass wir das Gesetz befolgen: Dann würden wir es nicht mehr aufgrund von Gottes Zusage erhalten. Das Erbe jedoch, das Gott Abraham in Aussicht stellte, ist ein Geschenk, das sich auf seine Zusage gründet.“</a:t>
            </a:r>
          </a:p>
        </p:txBody>
      </p:sp>
      <p:sp>
        <p:nvSpPr>
          <p:cNvPr id="4" name="Rectangle 3">
            <a:extLst>
              <a:ext uri="{FF2B5EF4-FFF2-40B4-BE49-F238E27FC236}">
                <a16:creationId xmlns:a16="http://schemas.microsoft.com/office/drawing/2014/main" xmlns="" id="{E70E3E0A-2302-4435-91B2-3A561C727EA9}"/>
              </a:ext>
            </a:extLst>
          </p:cNvPr>
          <p:cNvSpPr txBox="1">
            <a:spLocks noChangeArrowheads="1"/>
          </p:cNvSpPr>
          <p:nvPr/>
        </p:nvSpPr>
        <p:spPr bwMode="auto">
          <a:xfrm>
            <a:off x="7680176" y="4293096"/>
            <a:ext cx="38884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0" indent="0" algn="ctr" rtl="0" eaLnBrk="1" fontAlgn="base" hangingPunct="1">
              <a:spcBef>
                <a:spcPct val="20000"/>
              </a:spcBef>
              <a:spcAft>
                <a:spcPct val="0"/>
              </a:spcAft>
              <a:buClr>
                <a:schemeClr val="tx2"/>
              </a:buClr>
              <a:buFontTx/>
              <a:buNone/>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Char char="•"/>
              <a:defRPr sz="2000">
                <a:solidFill>
                  <a:schemeClr val="tx1"/>
                </a:solidFill>
                <a:latin typeface="+mn-lt"/>
              </a:defRPr>
            </a:lvl9pPr>
          </a:lstStyle>
          <a:p>
            <a:pPr algn="r"/>
            <a:r>
              <a:rPr lang="de-DE" altLang="de-DE" sz="2400" dirty="0">
                <a:effectLst/>
                <a:latin typeface="Source Sans Pro" panose="020B0503030403020204" pitchFamily="34" charset="0"/>
                <a:ea typeface="Source Sans Pro" panose="020B0503030403020204" pitchFamily="34" charset="0"/>
                <a:cs typeface="+mj-cs"/>
              </a:rPr>
              <a:t>Galater-Brief 3,18</a:t>
            </a:r>
          </a:p>
        </p:txBody>
      </p:sp>
    </p:spTree>
    <p:extLst>
      <p:ext uri="{BB962C8B-B14F-4D97-AF65-F5344CB8AC3E}">
        <p14:creationId xmlns:p14="http://schemas.microsoft.com/office/powerpoint/2010/main" val="4111307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2"/>
          <p:cNvSpPr>
            <a:spLocks noGrp="1" noChangeArrowheads="1"/>
          </p:cNvSpPr>
          <p:nvPr>
            <p:ph type="ctrTitle"/>
          </p:nvPr>
        </p:nvSpPr>
        <p:spPr>
          <a:xfrm>
            <a:off x="191344" y="260648"/>
            <a:ext cx="8749766" cy="2800767"/>
          </a:xfrm>
        </p:spPr>
        <p:txBody>
          <a:bodyPr wrap="square">
            <a:spAutoFit/>
          </a:bodyPr>
          <a:lstStyle/>
          <a:p>
            <a:pPr algn="l"/>
            <a:r>
              <a:rPr lang="de-DE" altLang="de-DE" sz="4400" dirty="0">
                <a:solidFill>
                  <a:schemeClr val="tx1"/>
                </a:solidFill>
                <a:effectLst/>
                <a:latin typeface="Source Sans Pro" panose="020B0503030403020204" pitchFamily="34" charset="0"/>
                <a:ea typeface="Source Sans Pro" panose="020B0503030403020204" pitchFamily="34" charset="0"/>
              </a:rPr>
              <a:t>„Dass sie für gerecht erklärt werden, beruht auf seiner Gnade. Es ist sein freies Geschenk aufgrund der Erlösung durch Jesus Christus.“</a:t>
            </a:r>
          </a:p>
        </p:txBody>
      </p:sp>
      <p:sp>
        <p:nvSpPr>
          <p:cNvPr id="4" name="Rectangle 3">
            <a:extLst>
              <a:ext uri="{FF2B5EF4-FFF2-40B4-BE49-F238E27FC236}">
                <a16:creationId xmlns:a16="http://schemas.microsoft.com/office/drawing/2014/main" xmlns="" id="{E70E3E0A-2302-4435-91B2-3A561C727EA9}"/>
              </a:ext>
            </a:extLst>
          </p:cNvPr>
          <p:cNvSpPr txBox="1">
            <a:spLocks noChangeArrowheads="1"/>
          </p:cNvSpPr>
          <p:nvPr/>
        </p:nvSpPr>
        <p:spPr bwMode="auto">
          <a:xfrm>
            <a:off x="6384032" y="3501008"/>
            <a:ext cx="38884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0" indent="0" algn="ctr" rtl="0" eaLnBrk="1" fontAlgn="base" hangingPunct="1">
              <a:spcBef>
                <a:spcPct val="20000"/>
              </a:spcBef>
              <a:spcAft>
                <a:spcPct val="0"/>
              </a:spcAft>
              <a:buClr>
                <a:schemeClr val="tx2"/>
              </a:buClr>
              <a:buFontTx/>
              <a:buNone/>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Char char="•"/>
              <a:defRPr sz="2000">
                <a:solidFill>
                  <a:schemeClr val="tx1"/>
                </a:solidFill>
                <a:latin typeface="+mn-lt"/>
              </a:defRPr>
            </a:lvl9pPr>
          </a:lstStyle>
          <a:p>
            <a:pPr algn="r"/>
            <a:r>
              <a:rPr lang="de-DE" altLang="de-DE" sz="2400" dirty="0">
                <a:effectLst/>
                <a:latin typeface="Source Sans Pro" panose="020B0503030403020204" pitchFamily="34" charset="0"/>
                <a:ea typeface="Source Sans Pro" panose="020B0503030403020204" pitchFamily="34" charset="0"/>
                <a:cs typeface="+mj-cs"/>
              </a:rPr>
              <a:t>Römer-Brief 3,24</a:t>
            </a:r>
          </a:p>
        </p:txBody>
      </p:sp>
    </p:spTree>
    <p:extLst>
      <p:ext uri="{BB962C8B-B14F-4D97-AF65-F5344CB8AC3E}">
        <p14:creationId xmlns:p14="http://schemas.microsoft.com/office/powerpoint/2010/main" val="3067660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2"/>
          <p:cNvSpPr>
            <a:spLocks noGrp="1" noChangeArrowheads="1"/>
          </p:cNvSpPr>
          <p:nvPr>
            <p:ph type="ctrTitle"/>
          </p:nvPr>
        </p:nvSpPr>
        <p:spPr>
          <a:xfrm>
            <a:off x="119336" y="188640"/>
            <a:ext cx="9901894" cy="4401205"/>
          </a:xfrm>
        </p:spPr>
        <p:txBody>
          <a:bodyPr wrap="square">
            <a:spAutoFit/>
          </a:bodyPr>
          <a:lstStyle/>
          <a:p>
            <a:pPr algn="l"/>
            <a:r>
              <a:rPr lang="de-DE" altLang="de-DE" sz="4000" dirty="0">
                <a:solidFill>
                  <a:schemeClr val="tx1"/>
                </a:solidFill>
                <a:effectLst/>
                <a:latin typeface="Source Sans Pro" panose="020B0503030403020204" pitchFamily="34" charset="0"/>
                <a:ea typeface="Source Sans Pro" panose="020B0503030403020204" pitchFamily="34" charset="0"/>
              </a:rPr>
              <a:t>„Seht euch doch einmal in euren eigenen Reihen um, Geschwister: Was für Leute hat Gott sich ausgesucht, als er euch berief?</a:t>
            </a:r>
            <a:br>
              <a:rPr lang="de-DE" altLang="de-DE" sz="4000" dirty="0">
                <a:solidFill>
                  <a:schemeClr val="tx1"/>
                </a:solidFill>
                <a:effectLst/>
                <a:latin typeface="Source Sans Pro" panose="020B0503030403020204" pitchFamily="34" charset="0"/>
                <a:ea typeface="Source Sans Pro" panose="020B0503030403020204" pitchFamily="34" charset="0"/>
              </a:rPr>
            </a:br>
            <a:r>
              <a:rPr lang="de-DE" altLang="de-DE" sz="4000" dirty="0">
                <a:solidFill>
                  <a:schemeClr val="tx1"/>
                </a:solidFill>
                <a:effectLst/>
                <a:latin typeface="Source Sans Pro" panose="020B0503030403020204" pitchFamily="34" charset="0"/>
                <a:ea typeface="Source Sans Pro" panose="020B0503030403020204" pitchFamily="34" charset="0"/>
              </a:rPr>
              <a:t>Es sind nicht viele Kluge und Gebildete darunter, wenn man nach menschlichen </a:t>
            </a:r>
            <a:r>
              <a:rPr lang="de-DE" altLang="de-DE" sz="4000" dirty="0" err="1">
                <a:solidFill>
                  <a:schemeClr val="tx1"/>
                </a:solidFill>
                <a:effectLst/>
                <a:latin typeface="Source Sans Pro" panose="020B0503030403020204" pitchFamily="34" charset="0"/>
                <a:ea typeface="Source Sans Pro" panose="020B0503030403020204" pitchFamily="34" charset="0"/>
              </a:rPr>
              <a:t>Massstäben</a:t>
            </a:r>
            <a:r>
              <a:rPr lang="de-DE" altLang="de-DE" sz="4000" dirty="0">
                <a:solidFill>
                  <a:schemeClr val="tx1"/>
                </a:solidFill>
                <a:effectLst/>
                <a:latin typeface="Source Sans Pro" panose="020B0503030403020204" pitchFamily="34" charset="0"/>
                <a:ea typeface="Source Sans Pro" panose="020B0503030403020204" pitchFamily="34" charset="0"/>
              </a:rPr>
              <a:t> urteilt, nicht viele Mächtige,</a:t>
            </a:r>
            <a:br>
              <a:rPr lang="de-DE" altLang="de-DE" sz="4000" dirty="0">
                <a:solidFill>
                  <a:schemeClr val="tx1"/>
                </a:solidFill>
                <a:effectLst/>
                <a:latin typeface="Source Sans Pro" panose="020B0503030403020204" pitchFamily="34" charset="0"/>
                <a:ea typeface="Source Sans Pro" panose="020B0503030403020204" pitchFamily="34" charset="0"/>
              </a:rPr>
            </a:br>
            <a:r>
              <a:rPr lang="de-DE" altLang="de-DE" sz="4000" dirty="0">
                <a:solidFill>
                  <a:schemeClr val="tx1"/>
                </a:solidFill>
                <a:effectLst/>
                <a:latin typeface="Source Sans Pro" panose="020B0503030403020204" pitchFamily="34" charset="0"/>
                <a:ea typeface="Source Sans Pro" panose="020B0503030403020204" pitchFamily="34" charset="0"/>
              </a:rPr>
              <a:t>nicht viele von vornehmer Herkunft.“</a:t>
            </a:r>
          </a:p>
        </p:txBody>
      </p:sp>
      <p:sp>
        <p:nvSpPr>
          <p:cNvPr id="4" name="Rectangle 3">
            <a:extLst>
              <a:ext uri="{FF2B5EF4-FFF2-40B4-BE49-F238E27FC236}">
                <a16:creationId xmlns:a16="http://schemas.microsoft.com/office/drawing/2014/main" xmlns="" id="{E70E3E0A-2302-4435-91B2-3A561C727EA9}"/>
              </a:ext>
            </a:extLst>
          </p:cNvPr>
          <p:cNvSpPr txBox="1">
            <a:spLocks noChangeArrowheads="1"/>
          </p:cNvSpPr>
          <p:nvPr/>
        </p:nvSpPr>
        <p:spPr bwMode="auto">
          <a:xfrm>
            <a:off x="7176120" y="4869160"/>
            <a:ext cx="38884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0" indent="0" algn="ctr" rtl="0" eaLnBrk="1" fontAlgn="base" hangingPunct="1">
              <a:spcBef>
                <a:spcPct val="20000"/>
              </a:spcBef>
              <a:spcAft>
                <a:spcPct val="0"/>
              </a:spcAft>
              <a:buClr>
                <a:schemeClr val="tx2"/>
              </a:buClr>
              <a:buFontTx/>
              <a:buNone/>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Char char="•"/>
              <a:defRPr sz="2000">
                <a:solidFill>
                  <a:schemeClr val="tx1"/>
                </a:solidFill>
                <a:latin typeface="+mn-lt"/>
              </a:defRPr>
            </a:lvl9pPr>
          </a:lstStyle>
          <a:p>
            <a:pPr algn="r"/>
            <a:r>
              <a:rPr lang="de-DE" altLang="de-DE" sz="2400" dirty="0">
                <a:effectLst/>
                <a:latin typeface="Source Sans Pro" panose="020B0503030403020204" pitchFamily="34" charset="0"/>
                <a:ea typeface="Source Sans Pro" panose="020B0503030403020204" pitchFamily="34" charset="0"/>
                <a:cs typeface="+mj-cs"/>
              </a:rPr>
              <a:t>1. Korinther-Brief 1,26</a:t>
            </a:r>
          </a:p>
        </p:txBody>
      </p:sp>
    </p:spTree>
    <p:extLst>
      <p:ext uri="{BB962C8B-B14F-4D97-AF65-F5344CB8AC3E}">
        <p14:creationId xmlns:p14="http://schemas.microsoft.com/office/powerpoint/2010/main" val="3490638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02" name="Rectangle 2"/>
          <p:cNvSpPr>
            <a:spLocks noGrp="1" noChangeArrowheads="1"/>
          </p:cNvSpPr>
          <p:nvPr>
            <p:ph type="ctrTitle"/>
          </p:nvPr>
        </p:nvSpPr>
        <p:spPr>
          <a:xfrm>
            <a:off x="335360" y="303040"/>
            <a:ext cx="11089232" cy="1938992"/>
          </a:xfrm>
        </p:spPr>
        <p:txBody>
          <a:bodyPr wrap="square">
            <a:spAutoFit/>
          </a:bodyPr>
          <a:lstStyle/>
          <a:p>
            <a:pPr algn="l"/>
            <a:r>
              <a:rPr lang="de-DE" altLang="de-DE" sz="6000" dirty="0">
                <a:solidFill>
                  <a:schemeClr val="tx1"/>
                </a:solidFill>
                <a:effectLst/>
                <a:latin typeface="Source Sans Pro Black" panose="020B0803030403020204" pitchFamily="34" charset="0"/>
                <a:ea typeface="Source Sans Pro Black" panose="020B0803030403020204" pitchFamily="34" charset="0"/>
              </a:rPr>
              <a:t>II. Unsere Kinder</a:t>
            </a:r>
            <a:br>
              <a:rPr lang="de-DE" altLang="de-DE" sz="6000" dirty="0">
                <a:solidFill>
                  <a:schemeClr val="tx1"/>
                </a:solidFill>
                <a:effectLst/>
                <a:latin typeface="Source Sans Pro Black" panose="020B0803030403020204" pitchFamily="34" charset="0"/>
                <a:ea typeface="Source Sans Pro Black" panose="020B0803030403020204" pitchFamily="34" charset="0"/>
              </a:rPr>
            </a:br>
            <a:r>
              <a:rPr lang="de-DE" altLang="de-DE" sz="6000" dirty="0">
                <a:solidFill>
                  <a:schemeClr val="tx1"/>
                </a:solidFill>
                <a:effectLst/>
                <a:latin typeface="Source Sans Pro Black" panose="020B0803030403020204" pitchFamily="34" charset="0"/>
                <a:ea typeface="Source Sans Pro Black" panose="020B0803030403020204" pitchFamily="34" charset="0"/>
              </a:rPr>
              <a:t>      sollen ewig leben!</a:t>
            </a:r>
          </a:p>
        </p:txBody>
      </p:sp>
    </p:spTree>
    <p:extLst>
      <p:ext uri="{BB962C8B-B14F-4D97-AF65-F5344CB8AC3E}">
        <p14:creationId xmlns:p14="http://schemas.microsoft.com/office/powerpoint/2010/main" val="25920462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2"/>
          <p:cNvSpPr>
            <a:spLocks noGrp="1" noChangeArrowheads="1"/>
          </p:cNvSpPr>
          <p:nvPr>
            <p:ph type="ctrTitle"/>
          </p:nvPr>
        </p:nvSpPr>
        <p:spPr>
          <a:xfrm>
            <a:off x="119336" y="188640"/>
            <a:ext cx="10621974" cy="3785652"/>
          </a:xfrm>
        </p:spPr>
        <p:txBody>
          <a:bodyPr wrap="square">
            <a:spAutoFit/>
          </a:bodyPr>
          <a:lstStyle/>
          <a:p>
            <a:pPr algn="l"/>
            <a:r>
              <a:rPr lang="de-DE" altLang="de-DE" sz="4000" dirty="0">
                <a:solidFill>
                  <a:schemeClr val="tx1"/>
                </a:solidFill>
                <a:effectLst/>
                <a:latin typeface="Source Sans Pro" panose="020B0503030403020204" pitchFamily="34" charset="0"/>
                <a:ea typeface="Source Sans Pro" panose="020B0503030403020204" pitchFamily="34" charset="0"/>
              </a:rPr>
              <a:t>„Voller Dankbarkeit erinnere ich mich an deinen Glauben, der so völlig frei ist von jeder Heuchelei. Es ist derselbe Glaube, der bereits deine </a:t>
            </a:r>
            <a:r>
              <a:rPr lang="de-DE" altLang="de-DE" sz="4000" dirty="0" err="1">
                <a:solidFill>
                  <a:schemeClr val="tx1"/>
                </a:solidFill>
                <a:effectLst/>
                <a:latin typeface="Source Sans Pro" panose="020B0503030403020204" pitchFamily="34" charset="0"/>
                <a:ea typeface="Source Sans Pro" panose="020B0503030403020204" pitchFamily="34" charset="0"/>
              </a:rPr>
              <a:t>Grossmutter</a:t>
            </a:r>
            <a:r>
              <a:rPr lang="de-DE" altLang="de-DE" sz="4000" dirty="0">
                <a:solidFill>
                  <a:schemeClr val="tx1"/>
                </a:solidFill>
                <a:effectLst/>
                <a:latin typeface="Source Sans Pro" panose="020B0503030403020204" pitchFamily="34" charset="0"/>
                <a:ea typeface="Source Sans Pro" panose="020B0503030403020204" pitchFamily="34" charset="0"/>
              </a:rPr>
              <a:t> Lois und deine Mutter </a:t>
            </a:r>
            <a:r>
              <a:rPr lang="de-DE" altLang="de-DE" sz="4000" dirty="0" err="1">
                <a:solidFill>
                  <a:schemeClr val="tx1"/>
                </a:solidFill>
                <a:effectLst/>
                <a:latin typeface="Source Sans Pro" panose="020B0503030403020204" pitchFamily="34" charset="0"/>
                <a:ea typeface="Source Sans Pro" panose="020B0503030403020204" pitchFamily="34" charset="0"/>
              </a:rPr>
              <a:t>Eunike</a:t>
            </a:r>
            <a:r>
              <a:rPr lang="de-DE" altLang="de-DE" sz="4000" dirty="0">
                <a:solidFill>
                  <a:schemeClr val="tx1"/>
                </a:solidFill>
                <a:effectLst/>
                <a:latin typeface="Source Sans Pro" panose="020B0503030403020204" pitchFamily="34" charset="0"/>
                <a:ea typeface="Source Sans Pro" panose="020B0503030403020204" pitchFamily="34" charset="0"/>
              </a:rPr>
              <a:t> erfüllte; und auch in dir – davon bin ich überzeugt – ist dieser Glaube lebendig.“</a:t>
            </a:r>
          </a:p>
        </p:txBody>
      </p:sp>
      <p:sp>
        <p:nvSpPr>
          <p:cNvPr id="4" name="Rectangle 3">
            <a:extLst>
              <a:ext uri="{FF2B5EF4-FFF2-40B4-BE49-F238E27FC236}">
                <a16:creationId xmlns:a16="http://schemas.microsoft.com/office/drawing/2014/main" xmlns="" id="{E70E3E0A-2302-4435-91B2-3A561C727EA9}"/>
              </a:ext>
            </a:extLst>
          </p:cNvPr>
          <p:cNvSpPr txBox="1">
            <a:spLocks noChangeArrowheads="1"/>
          </p:cNvSpPr>
          <p:nvPr/>
        </p:nvSpPr>
        <p:spPr bwMode="auto">
          <a:xfrm>
            <a:off x="7608168" y="4293096"/>
            <a:ext cx="38884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0" indent="0" algn="ctr" rtl="0" eaLnBrk="1" fontAlgn="base" hangingPunct="1">
              <a:spcBef>
                <a:spcPct val="20000"/>
              </a:spcBef>
              <a:spcAft>
                <a:spcPct val="0"/>
              </a:spcAft>
              <a:buClr>
                <a:schemeClr val="tx2"/>
              </a:buClr>
              <a:buFontTx/>
              <a:buNone/>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Char char="•"/>
              <a:defRPr sz="2000">
                <a:solidFill>
                  <a:schemeClr val="tx1"/>
                </a:solidFill>
                <a:latin typeface="+mn-lt"/>
              </a:defRPr>
            </a:lvl9pPr>
          </a:lstStyle>
          <a:p>
            <a:pPr algn="r"/>
            <a:r>
              <a:rPr lang="de-DE" altLang="de-DE" sz="2400" dirty="0">
                <a:effectLst/>
                <a:latin typeface="Source Sans Pro" panose="020B0503030403020204" pitchFamily="34" charset="0"/>
                <a:ea typeface="Source Sans Pro" panose="020B0503030403020204" pitchFamily="34" charset="0"/>
                <a:cs typeface="+mj-cs"/>
              </a:rPr>
              <a:t>2. Timotheus-Brief 1,5</a:t>
            </a:r>
          </a:p>
        </p:txBody>
      </p:sp>
    </p:spTree>
    <p:extLst>
      <p:ext uri="{BB962C8B-B14F-4D97-AF65-F5344CB8AC3E}">
        <p14:creationId xmlns:p14="http://schemas.microsoft.com/office/powerpoint/2010/main" val="4069071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2"/>
          <p:cNvSpPr>
            <a:spLocks noGrp="1" noChangeArrowheads="1"/>
          </p:cNvSpPr>
          <p:nvPr>
            <p:ph type="ctrTitle"/>
          </p:nvPr>
        </p:nvSpPr>
        <p:spPr>
          <a:xfrm>
            <a:off x="125915" y="384339"/>
            <a:ext cx="11665296" cy="1754326"/>
          </a:xfrm>
        </p:spPr>
        <p:txBody>
          <a:bodyPr wrap="square">
            <a:spAutoFit/>
          </a:bodyPr>
          <a:lstStyle/>
          <a:p>
            <a:pPr algn="l"/>
            <a:r>
              <a:rPr lang="de-DE" altLang="de-DE" dirty="0">
                <a:solidFill>
                  <a:schemeClr val="tx1"/>
                </a:solidFill>
                <a:effectLst/>
                <a:latin typeface="Source Sans Pro" panose="020B0503030403020204" pitchFamily="34" charset="0"/>
                <a:ea typeface="Source Sans Pro" panose="020B0503030403020204" pitchFamily="34" charset="0"/>
              </a:rPr>
              <a:t>„Was können sie Weises lehren,</a:t>
            </a:r>
            <a:br>
              <a:rPr lang="de-DE" altLang="de-DE" dirty="0">
                <a:solidFill>
                  <a:schemeClr val="tx1"/>
                </a:solidFill>
                <a:effectLst/>
                <a:latin typeface="Source Sans Pro" panose="020B0503030403020204" pitchFamily="34" charset="0"/>
                <a:ea typeface="Source Sans Pro" panose="020B0503030403020204" pitchFamily="34" charset="0"/>
              </a:rPr>
            </a:br>
            <a:r>
              <a:rPr lang="de-DE" altLang="de-DE" dirty="0">
                <a:solidFill>
                  <a:schemeClr val="tx1"/>
                </a:solidFill>
                <a:effectLst/>
                <a:latin typeface="Source Sans Pro" panose="020B0503030403020204" pitchFamily="34" charset="0"/>
                <a:ea typeface="Source Sans Pro" panose="020B0503030403020204" pitchFamily="34" charset="0"/>
              </a:rPr>
              <a:t>wenn sie des HERRN Wort verwerfen?“</a:t>
            </a:r>
          </a:p>
        </p:txBody>
      </p:sp>
      <p:sp>
        <p:nvSpPr>
          <p:cNvPr id="4" name="Rectangle 3">
            <a:extLst>
              <a:ext uri="{FF2B5EF4-FFF2-40B4-BE49-F238E27FC236}">
                <a16:creationId xmlns:a16="http://schemas.microsoft.com/office/drawing/2014/main" xmlns="" id="{E70E3E0A-2302-4435-91B2-3A561C727EA9}"/>
              </a:ext>
            </a:extLst>
          </p:cNvPr>
          <p:cNvSpPr txBox="1">
            <a:spLocks noChangeArrowheads="1"/>
          </p:cNvSpPr>
          <p:nvPr/>
        </p:nvSpPr>
        <p:spPr bwMode="auto">
          <a:xfrm>
            <a:off x="7752184" y="2564904"/>
            <a:ext cx="38884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0" indent="0" algn="ctr" rtl="0" eaLnBrk="1" fontAlgn="base" hangingPunct="1">
              <a:spcBef>
                <a:spcPct val="20000"/>
              </a:spcBef>
              <a:spcAft>
                <a:spcPct val="0"/>
              </a:spcAft>
              <a:buClr>
                <a:schemeClr val="tx2"/>
              </a:buClr>
              <a:buFontTx/>
              <a:buNone/>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Char char="•"/>
              <a:defRPr sz="2000">
                <a:solidFill>
                  <a:schemeClr val="tx1"/>
                </a:solidFill>
                <a:latin typeface="+mn-lt"/>
              </a:defRPr>
            </a:lvl9pPr>
          </a:lstStyle>
          <a:p>
            <a:pPr algn="r"/>
            <a:r>
              <a:rPr lang="de-DE" altLang="de-DE" sz="2400" dirty="0">
                <a:effectLst/>
                <a:latin typeface="Source Sans Pro" panose="020B0503030403020204" pitchFamily="34" charset="0"/>
                <a:ea typeface="Source Sans Pro" panose="020B0503030403020204" pitchFamily="34" charset="0"/>
                <a:cs typeface="+mj-cs"/>
              </a:rPr>
              <a:t>Jeremia 8,9</a:t>
            </a:r>
          </a:p>
        </p:txBody>
      </p:sp>
    </p:spTree>
    <p:extLst>
      <p:ext uri="{BB962C8B-B14F-4D97-AF65-F5344CB8AC3E}">
        <p14:creationId xmlns:p14="http://schemas.microsoft.com/office/powerpoint/2010/main" val="942131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2"/>
          <p:cNvSpPr>
            <a:spLocks noGrp="1" noChangeArrowheads="1"/>
          </p:cNvSpPr>
          <p:nvPr>
            <p:ph type="ctrTitle"/>
          </p:nvPr>
        </p:nvSpPr>
        <p:spPr>
          <a:xfrm>
            <a:off x="191344" y="260648"/>
            <a:ext cx="11161240" cy="2800767"/>
          </a:xfrm>
        </p:spPr>
        <p:txBody>
          <a:bodyPr wrap="square">
            <a:spAutoFit/>
          </a:bodyPr>
          <a:lstStyle/>
          <a:p>
            <a:pPr algn="l"/>
            <a:r>
              <a:rPr lang="de-DE" altLang="de-DE" sz="4400" dirty="0">
                <a:solidFill>
                  <a:schemeClr val="tx1"/>
                </a:solidFill>
                <a:effectLst/>
                <a:latin typeface="Source Sans Pro" panose="020B0503030403020204" pitchFamily="34" charset="0"/>
                <a:ea typeface="Source Sans Pro" panose="020B0503030403020204" pitchFamily="34" charset="0"/>
              </a:rPr>
              <a:t>„Was nützt es einem Menschen, die ganze Welt zu gewinnen, wenn er selbst dabei unheilbar Schaden nimmt? Oder was kann ein Mensch als Gegenwert für sein Leben geben?“</a:t>
            </a:r>
          </a:p>
        </p:txBody>
      </p:sp>
      <p:sp>
        <p:nvSpPr>
          <p:cNvPr id="4" name="Rectangle 3">
            <a:extLst>
              <a:ext uri="{FF2B5EF4-FFF2-40B4-BE49-F238E27FC236}">
                <a16:creationId xmlns:a16="http://schemas.microsoft.com/office/drawing/2014/main" xmlns="" id="{E70E3E0A-2302-4435-91B2-3A561C727EA9}"/>
              </a:ext>
            </a:extLst>
          </p:cNvPr>
          <p:cNvSpPr txBox="1">
            <a:spLocks noChangeArrowheads="1"/>
          </p:cNvSpPr>
          <p:nvPr/>
        </p:nvSpPr>
        <p:spPr bwMode="auto">
          <a:xfrm>
            <a:off x="7680176" y="3565753"/>
            <a:ext cx="388843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0" indent="0" algn="ctr" rtl="0" eaLnBrk="1" fontAlgn="base" hangingPunct="1">
              <a:spcBef>
                <a:spcPct val="20000"/>
              </a:spcBef>
              <a:spcAft>
                <a:spcPct val="0"/>
              </a:spcAft>
              <a:buClr>
                <a:schemeClr val="tx2"/>
              </a:buClr>
              <a:buFontTx/>
              <a:buNone/>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Char char="•"/>
              <a:defRPr sz="2000">
                <a:solidFill>
                  <a:schemeClr val="tx1"/>
                </a:solidFill>
                <a:latin typeface="+mn-lt"/>
              </a:defRPr>
            </a:lvl9pPr>
          </a:lstStyle>
          <a:p>
            <a:pPr algn="r"/>
            <a:r>
              <a:rPr lang="de-DE" altLang="de-DE" sz="2400" dirty="0">
                <a:effectLst/>
                <a:latin typeface="Source Sans Pro" panose="020B0503030403020204" pitchFamily="34" charset="0"/>
                <a:ea typeface="Source Sans Pro" panose="020B0503030403020204" pitchFamily="34" charset="0"/>
                <a:cs typeface="+mj-cs"/>
              </a:rPr>
              <a:t>Matthäus-Evangelium 16,26</a:t>
            </a:r>
          </a:p>
        </p:txBody>
      </p:sp>
    </p:spTree>
    <p:extLst>
      <p:ext uri="{BB962C8B-B14F-4D97-AF65-F5344CB8AC3E}">
        <p14:creationId xmlns:p14="http://schemas.microsoft.com/office/powerpoint/2010/main" val="2458391308"/>
      </p:ext>
    </p:extLst>
  </p:cSld>
  <p:clrMapOvr>
    <a:masterClrMapping/>
  </p:clrMapOvr>
</p:sld>
</file>

<file path=ppt/theme/theme1.xml><?xml version="1.0" encoding="utf-8"?>
<a:theme xmlns:a="http://schemas.openxmlformats.org/drawingml/2006/main" name="Designvorlage 'Berggipfel'">
  <a:themeElements>
    <a:clrScheme name="Default Design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Default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Default Design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Default Design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Default Design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Default Design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Default Design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Default Design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Default Design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Default Design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Designvorlage 'Berggipfel'</Template>
  <TotalTime>0</TotalTime>
  <Words>440</Words>
  <Application>Microsoft Office PowerPoint</Application>
  <PresentationFormat>Benutzerdefiniert</PresentationFormat>
  <Paragraphs>43</Paragraphs>
  <Slides>16</Slides>
  <Notes>16</Notes>
  <HiddenSlides>0</HiddenSlides>
  <MMClips>0</MMClips>
  <ScaleCrop>false</ScaleCrop>
  <HeadingPairs>
    <vt:vector size="4" baseType="variant">
      <vt:variant>
        <vt:lpstr>Design</vt:lpstr>
      </vt:variant>
      <vt:variant>
        <vt:i4>1</vt:i4>
      </vt:variant>
      <vt:variant>
        <vt:lpstr>Folientitel</vt:lpstr>
      </vt:variant>
      <vt:variant>
        <vt:i4>16</vt:i4>
      </vt:variant>
    </vt:vector>
  </HeadingPairs>
  <TitlesOfParts>
    <vt:vector size="17" baseType="lpstr">
      <vt:lpstr>Designvorlage 'Berggipfel'</vt:lpstr>
      <vt:lpstr>Wie wertvoll bin ich eigentlich?</vt:lpstr>
      <vt:lpstr>I. Das Privileg und     die Gefahr von Bildung</vt:lpstr>
      <vt:lpstr>„Wenn der Empfang des Erbes davon abhinge, dass wir das Gesetz befolgen: Dann würden wir es nicht mehr aufgrund von Gottes Zusage erhalten. Das Erbe jedoch, das Gott Abraham in Aussicht stellte, ist ein Geschenk, das sich auf seine Zusage gründet.“</vt:lpstr>
      <vt:lpstr>„Dass sie für gerecht erklärt werden, beruht auf seiner Gnade. Es ist sein freies Geschenk aufgrund der Erlösung durch Jesus Christus.“</vt:lpstr>
      <vt:lpstr>„Seht euch doch einmal in euren eigenen Reihen um, Geschwister: Was für Leute hat Gott sich ausgesucht, als er euch berief? Es sind nicht viele Kluge und Gebildete darunter, wenn man nach menschlichen Massstäben urteilt, nicht viele Mächtige, nicht viele von vornehmer Herkunft.“</vt:lpstr>
      <vt:lpstr>II. Unsere Kinder       sollen ewig leben!</vt:lpstr>
      <vt:lpstr>„Voller Dankbarkeit erinnere ich mich an deinen Glauben, der so völlig frei ist von jeder Heuchelei. Es ist derselbe Glaube, der bereits deine Grossmutter Lois und deine Mutter Eunike erfüllte; und auch in dir – davon bin ich überzeugt – ist dieser Glaube lebendig.“</vt:lpstr>
      <vt:lpstr>„Was können sie Weises lehren, wenn sie des HERRN Wort verwerfen?“</vt:lpstr>
      <vt:lpstr>„Was nützt es einem Menschen, die ganze Welt zu gewinnen, wenn er selbst dabei unheilbar Schaden nimmt? Oder was kann ein Mensch als Gegenwert für sein Leben geben?“</vt:lpstr>
      <vt:lpstr>„Ihr seid teuer erkauft!“</vt:lpstr>
      <vt:lpstr>„Gott hat nicht einmal seinen eigenen Sohn verschont, sondern hat ihn für uns alle hergegeben. Wird uns dann zusammen mit seinem Sohn nicht auch alles andere geschenkt werden?“</vt:lpstr>
      <vt:lpstr>PowerPoint-Präsentation</vt:lpstr>
      <vt:lpstr>„Gott hat nicht einmal seinen eigenen Sohn verschont, sondern hat ihn für uns alle hergegeben. Wird uns dann zusammen mit seinem Sohn nicht auch alles andere geschenkt werden?“</vt:lpstr>
      <vt:lpstr>Schlussgedanke</vt:lpstr>
      <vt:lpstr>«Seht doch, wie gross die Liebe ist, die uns der Vater erwiesen hat: Kinder Gottes dürfen wir uns nennen, und wir sind es tatsächlich! Doch davon weiss die Welt nichts; sie kennt uns nicht, weil sie ihn nicht erkannt hat.»</vt:lpstr>
      <vt:lpstr>«Ja, liebe Freunde, wir sind Gottes Kinder, wir sind es hier und heute. Und das ist erst der Anfang! Was darin alles eingeschlossen ist, ist uns vorläufig noch nicht enthüllt. Doch eines wissen wir: Wenn Jesus in seiner Herrlichkeit erscheint, werden wir ihm gleich sein; denn dann werden wir ihn so sehen, wie er wirklich ist.»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Wie wertvoll bin ich eigentlich? - Folien</dc:title>
  <dc:creator>Jürg Birnstiel</dc:creator>
  <cp:lastModifiedBy>Me</cp:lastModifiedBy>
  <cp:revision>770</cp:revision>
  <dcterms:created xsi:type="dcterms:W3CDTF">2013-11-12T15:20:47Z</dcterms:created>
  <dcterms:modified xsi:type="dcterms:W3CDTF">2021-12-27T17:07:28Z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TC102037911031</vt:lpwstr>
  </property>
</Properties>
</file>