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80"/>
  </p:notesMasterIdLst>
  <p:sldIdLst>
    <p:sldId id="375" r:id="rId2"/>
    <p:sldId id="376" r:id="rId3"/>
    <p:sldId id="326" r:id="rId4"/>
    <p:sldId id="328" r:id="rId5"/>
    <p:sldId id="327" r:id="rId6"/>
    <p:sldId id="348" r:id="rId7"/>
    <p:sldId id="329" r:id="rId8"/>
    <p:sldId id="349" r:id="rId9"/>
    <p:sldId id="330" r:id="rId10"/>
    <p:sldId id="331" r:id="rId11"/>
    <p:sldId id="332" r:id="rId12"/>
    <p:sldId id="334" r:id="rId13"/>
    <p:sldId id="335" r:id="rId14"/>
    <p:sldId id="336" r:id="rId15"/>
    <p:sldId id="337" r:id="rId16"/>
    <p:sldId id="338" r:id="rId17"/>
    <p:sldId id="339" r:id="rId18"/>
    <p:sldId id="340" r:id="rId19"/>
    <p:sldId id="341" r:id="rId20"/>
    <p:sldId id="342" r:id="rId21"/>
    <p:sldId id="350" r:id="rId22"/>
    <p:sldId id="352" r:id="rId23"/>
    <p:sldId id="353" r:id="rId24"/>
    <p:sldId id="345" r:id="rId25"/>
    <p:sldId id="346" r:id="rId26"/>
    <p:sldId id="354" r:id="rId27"/>
    <p:sldId id="355" r:id="rId28"/>
    <p:sldId id="356" r:id="rId29"/>
    <p:sldId id="364" r:id="rId30"/>
    <p:sldId id="362" r:id="rId31"/>
    <p:sldId id="363" r:id="rId32"/>
    <p:sldId id="259" r:id="rId33"/>
    <p:sldId id="358" r:id="rId34"/>
    <p:sldId id="374" r:id="rId35"/>
    <p:sldId id="269" r:id="rId36"/>
    <p:sldId id="271" r:id="rId37"/>
    <p:sldId id="273" r:id="rId38"/>
    <p:sldId id="274" r:id="rId39"/>
    <p:sldId id="275" r:id="rId40"/>
    <p:sldId id="276" r:id="rId41"/>
    <p:sldId id="277" r:id="rId42"/>
    <p:sldId id="278" r:id="rId43"/>
    <p:sldId id="360" r:id="rId44"/>
    <p:sldId id="361" r:id="rId45"/>
    <p:sldId id="279" r:id="rId46"/>
    <p:sldId id="280" r:id="rId47"/>
    <p:sldId id="281" r:id="rId48"/>
    <p:sldId id="282" r:id="rId49"/>
    <p:sldId id="285" r:id="rId50"/>
    <p:sldId id="286" r:id="rId51"/>
    <p:sldId id="287" r:id="rId52"/>
    <p:sldId id="294" r:id="rId53"/>
    <p:sldId id="297" r:id="rId54"/>
    <p:sldId id="298" r:id="rId55"/>
    <p:sldId id="299" r:id="rId56"/>
    <p:sldId id="300" r:id="rId57"/>
    <p:sldId id="301" r:id="rId58"/>
    <p:sldId id="302" r:id="rId59"/>
    <p:sldId id="303" r:id="rId60"/>
    <p:sldId id="304" r:id="rId61"/>
    <p:sldId id="305" r:id="rId62"/>
    <p:sldId id="306" r:id="rId63"/>
    <p:sldId id="307" r:id="rId64"/>
    <p:sldId id="365" r:id="rId65"/>
    <p:sldId id="366" r:id="rId66"/>
    <p:sldId id="367" r:id="rId67"/>
    <p:sldId id="311" r:id="rId68"/>
    <p:sldId id="368" r:id="rId69"/>
    <p:sldId id="313" r:id="rId70"/>
    <p:sldId id="370" r:id="rId71"/>
    <p:sldId id="315" r:id="rId72"/>
    <p:sldId id="316" r:id="rId73"/>
    <p:sldId id="317" r:id="rId74"/>
    <p:sldId id="319" r:id="rId75"/>
    <p:sldId id="369" r:id="rId76"/>
    <p:sldId id="371" r:id="rId77"/>
    <p:sldId id="372" r:id="rId78"/>
    <p:sldId id="373" r:id="rId7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F8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94600"/>
  </p:normalViewPr>
  <p:slideViewPr>
    <p:cSldViewPr>
      <p:cViewPr>
        <p:scale>
          <a:sx n="164" d="100"/>
          <a:sy n="164" d="100"/>
        </p:scale>
        <p:origin x="-4674" y="3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71B0D8F9-89B8-4791-9236-809024478870}" type="datetimeFigureOut">
              <a:rPr lang="de-DE"/>
              <a:pPr>
                <a:defRPr/>
              </a:pPr>
              <a:t>31.05.2022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E46BD982-80B7-4BD1-87EF-93D8233D499E}" type="slidenum">
              <a:rPr lang="de-DE"/>
              <a:pPr>
                <a:defRPr/>
              </a:pPr>
              <a:t>‹Nr.›</a:t>
            </a:fld>
            <a:endParaRPr lang="de-DE"/>
          </a:p>
        </p:txBody>
      </p:sp>
    </p:spTree>
    <p:extLst>
      <p:ext uri="{BB962C8B-B14F-4D97-AF65-F5344CB8AC3E}">
        <p14:creationId xmlns:p14="http://schemas.microsoft.com/office/powerpoint/2010/main" val="4093394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olienbildplatzhalter 1"/>
          <p:cNvSpPr>
            <a:spLocks noGrp="1" noRot="1" noChangeAspect="1"/>
          </p:cNvSpPr>
          <p:nvPr>
            <p:ph type="sldImg"/>
          </p:nvPr>
        </p:nvSpPr>
        <p:spPr bwMode="auto">
          <a:noFill/>
          <a:ln>
            <a:solidFill>
              <a:srgbClr val="000000"/>
            </a:solidFill>
            <a:miter lim="800000"/>
            <a:headEnd/>
            <a:tailEnd/>
          </a:ln>
        </p:spPr>
      </p:sp>
      <p:sp>
        <p:nvSpPr>
          <p:cNvPr id="60418"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smtClean="0"/>
          </a:p>
        </p:txBody>
      </p:sp>
      <p:sp>
        <p:nvSpPr>
          <p:cNvPr id="6041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E2C32B-135A-4290-85E1-92AFBDD29CE3}" type="slidenum">
              <a:rPr lang="de-DE">
                <a:cs typeface="Arial" charset="0"/>
              </a:rPr>
              <a:pPr/>
              <a:t>41</a:t>
            </a:fld>
            <a:endParaRPr lang="de-DE">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76358A6-54BC-4B18-BE5A-98FF4F9C5C20}" type="slidenum">
              <a:rPr lang="de-DE">
                <a:cs typeface="Arial" charset="0"/>
              </a:rPr>
              <a:pPr/>
              <a:t>55</a:t>
            </a:fld>
            <a:endParaRPr lang="de-DE">
              <a:cs typeface="Arial" charset="0"/>
            </a:endParaRPr>
          </a:p>
        </p:txBody>
      </p:sp>
      <p:sp>
        <p:nvSpPr>
          <p:cNvPr id="75778" name="Rectangle 2"/>
          <p:cNvSpPr>
            <a:spLocks noGrp="1" noRot="1" noChangeAspect="1" noChangeArrowheads="1" noTextEdit="1"/>
          </p:cNvSpPr>
          <p:nvPr>
            <p:ph type="sldImg"/>
          </p:nvPr>
        </p:nvSpPr>
        <p:spPr bwMode="auto">
          <a:xfrm>
            <a:off x="3733800" y="685800"/>
            <a:ext cx="2743200" cy="2057400"/>
          </a:xfrm>
          <a:noFill/>
          <a:ln>
            <a:solidFill>
              <a:srgbClr val="000000"/>
            </a:solidFill>
            <a:miter lim="800000"/>
            <a:headEnd/>
            <a:tailEnd/>
          </a:ln>
        </p:spPr>
      </p:sp>
      <p:sp>
        <p:nvSpPr>
          <p:cNvPr id="75779" name="Rectangle 3"/>
          <p:cNvSpPr>
            <a:spLocks noGrp="1" noChangeArrowheads="1"/>
          </p:cNvSpPr>
          <p:nvPr>
            <p:ph type="body" idx="1"/>
          </p:nvPr>
        </p:nvSpPr>
        <p:spPr bwMode="auto">
          <a:xfrm>
            <a:off x="358775" y="3124200"/>
            <a:ext cx="6118225" cy="5668963"/>
          </a:xfrm>
          <a:noFill/>
        </p:spPr>
        <p:txBody>
          <a:bodyPr wrap="square" numCol="1" anchor="t" anchorCtr="0" compatLnSpc="1">
            <a:prstTxWarp prst="textNoShape">
              <a:avLst/>
            </a:prstTxWarp>
          </a:bodyPr>
          <a:lstStyle/>
          <a:p>
            <a:pPr marL="190500" indent="-190500">
              <a:lnSpc>
                <a:spcPts val="1200"/>
              </a:lnSpc>
              <a:spcBef>
                <a:spcPct val="0"/>
              </a:spcBef>
              <a:tabLst>
                <a:tab pos="2760663" algn="l"/>
              </a:tabLst>
            </a:pPr>
            <a:r>
              <a:rPr lang="fr-FR" smtClean="0"/>
              <a:t>Les 2 testaments? Une relation de complémentarité</a:t>
            </a:r>
          </a:p>
          <a:p>
            <a:pPr marL="190500" indent="-190500">
              <a:lnSpc>
                <a:spcPts val="1200"/>
              </a:lnSpc>
              <a:spcBef>
                <a:spcPct val="0"/>
              </a:spcBef>
              <a:tabLst>
                <a:tab pos="2760663" algn="l"/>
              </a:tabLst>
            </a:pPr>
            <a:r>
              <a:rPr lang="fr-FR" smtClean="0"/>
              <a:t>(Cette analyse, </a:t>
            </a:r>
            <a:r>
              <a:rPr lang="fr-FR" u="sng" smtClean="0"/>
              <a:t>réductrice et donc inexacte</a:t>
            </a:r>
            <a:r>
              <a:rPr lang="fr-FR" smtClean="0"/>
              <a:t>, n’a d’autre but que d’essayer de montrer la complémentarité des deux testaments et l’unité de la Bible)</a:t>
            </a:r>
          </a:p>
          <a:p>
            <a:pPr marL="190500" indent="-190500">
              <a:lnSpc>
                <a:spcPts val="1200"/>
              </a:lnSpc>
              <a:spcBef>
                <a:spcPct val="0"/>
              </a:spcBef>
              <a:tabLst>
                <a:tab pos="2760663" algn="l"/>
              </a:tabLst>
            </a:pPr>
            <a:r>
              <a:rPr lang="fr-FR" smtClean="0"/>
              <a:t>Contient les ombres	Contient la lumière</a:t>
            </a:r>
          </a:p>
          <a:p>
            <a:pPr marL="190500" indent="-190500">
              <a:lnSpc>
                <a:spcPts val="1200"/>
              </a:lnSpc>
              <a:spcBef>
                <a:spcPct val="0"/>
              </a:spcBef>
              <a:tabLst>
                <a:tab pos="2760663" algn="l"/>
              </a:tabLst>
            </a:pPr>
            <a:r>
              <a:rPr lang="fr-FR" smtClean="0"/>
              <a:t>Contient l’esclavage	Contient la liberté</a:t>
            </a:r>
          </a:p>
          <a:p>
            <a:pPr marL="190500" indent="-190500">
              <a:lnSpc>
                <a:spcPts val="1200"/>
              </a:lnSpc>
              <a:spcBef>
                <a:spcPct val="0"/>
              </a:spcBef>
              <a:tabLst>
                <a:tab pos="2760663" algn="l"/>
              </a:tabLst>
            </a:pPr>
            <a:r>
              <a:rPr lang="fr-FR" smtClean="0"/>
              <a:t>Contient la lettre	Contient l’esprit</a:t>
            </a:r>
          </a:p>
          <a:p>
            <a:pPr marL="190500" indent="-190500">
              <a:lnSpc>
                <a:spcPts val="1200"/>
              </a:lnSpc>
              <a:spcBef>
                <a:spcPct val="0"/>
              </a:spcBef>
              <a:tabLst>
                <a:tab pos="2760663" algn="l"/>
              </a:tabLst>
            </a:pPr>
            <a:r>
              <a:rPr lang="fr-FR" smtClean="0"/>
              <a:t>Contient le temporel	Contient l’éternel</a:t>
            </a:r>
          </a:p>
          <a:p>
            <a:pPr marL="190500" indent="-190500">
              <a:lnSpc>
                <a:spcPts val="1200"/>
              </a:lnSpc>
              <a:spcBef>
                <a:spcPct val="0"/>
              </a:spcBef>
              <a:tabLst>
                <a:tab pos="2760663" algn="l"/>
              </a:tabLst>
            </a:pPr>
            <a:r>
              <a:rPr lang="fr-FR" smtClean="0"/>
              <a:t>Contient des institutions extérieures,charnelles	Contient des principes spirituels internes</a:t>
            </a:r>
          </a:p>
          <a:p>
            <a:pPr marL="190500" indent="-190500">
              <a:lnSpc>
                <a:spcPts val="1200"/>
              </a:lnSpc>
              <a:spcBef>
                <a:spcPct val="0"/>
              </a:spcBef>
              <a:tabLst>
                <a:tab pos="2760663" algn="l"/>
              </a:tabLst>
            </a:pPr>
            <a:r>
              <a:rPr lang="fr-FR" smtClean="0"/>
              <a:t>Transcendance de Dieu	Immanence de Dieu</a:t>
            </a:r>
          </a:p>
          <a:p>
            <a:pPr marL="190500" indent="-190500">
              <a:lnSpc>
                <a:spcPts val="1200"/>
              </a:lnSpc>
              <a:spcBef>
                <a:spcPct val="0"/>
              </a:spcBef>
              <a:tabLst>
                <a:tab pos="2760663" algn="l"/>
              </a:tabLst>
            </a:pPr>
            <a:r>
              <a:rPr lang="fr-FR" smtClean="0"/>
              <a:t>Introduction du péché	Remède pour le péché</a:t>
            </a:r>
          </a:p>
          <a:p>
            <a:pPr marL="190500" indent="-190500">
              <a:lnSpc>
                <a:spcPts val="1200"/>
              </a:lnSpc>
              <a:spcBef>
                <a:spcPct val="0"/>
              </a:spcBef>
              <a:tabLst>
                <a:tab pos="2760663" algn="l"/>
              </a:tabLst>
            </a:pPr>
            <a:r>
              <a:rPr lang="fr-FR" smtClean="0"/>
              <a:t>Paradis perdu	Paradis retrouvé</a:t>
            </a:r>
          </a:p>
          <a:p>
            <a:pPr marL="190500" indent="-190500">
              <a:lnSpc>
                <a:spcPts val="1200"/>
              </a:lnSpc>
              <a:spcBef>
                <a:spcPct val="0"/>
              </a:spcBef>
              <a:tabLst>
                <a:tab pos="2760663" algn="l"/>
              </a:tabLst>
            </a:pPr>
            <a:r>
              <a:rPr lang="fr-FR" smtClean="0"/>
              <a:t>Prophéties/Types	Accomplissements/antitypes</a:t>
            </a:r>
          </a:p>
          <a:p>
            <a:pPr marL="190500" indent="-190500">
              <a:lnSpc>
                <a:spcPts val="1200"/>
              </a:lnSpc>
              <a:spcBef>
                <a:spcPct val="0"/>
              </a:spcBef>
              <a:tabLst>
                <a:tab pos="2760663" algn="l"/>
              </a:tabLst>
            </a:pPr>
            <a:r>
              <a:rPr lang="fr-FR" smtClean="0"/>
              <a:t>Mort/rassemblés avec leurs pères	Vie et immortalité/être avec Christ</a:t>
            </a:r>
          </a:p>
          <a:p>
            <a:pPr marL="190500" indent="-190500">
              <a:lnSpc>
                <a:spcPts val="1200"/>
              </a:lnSpc>
              <a:spcBef>
                <a:spcPct val="0"/>
              </a:spcBef>
              <a:tabLst>
                <a:tab pos="2760663" algn="l"/>
              </a:tabLst>
            </a:pPr>
            <a:r>
              <a:rPr lang="fr-FR" smtClean="0"/>
              <a:t>La loi et la malédiction	La grâce et la bénédiction</a:t>
            </a:r>
          </a:p>
          <a:p>
            <a:pPr marL="190500" indent="-190500">
              <a:lnSpc>
                <a:spcPts val="1200"/>
              </a:lnSpc>
              <a:spcBef>
                <a:spcPct val="0"/>
              </a:spcBef>
              <a:tabLst>
                <a:tab pos="2760663" algn="l"/>
              </a:tabLst>
            </a:pPr>
            <a:r>
              <a:rPr lang="fr-FR" smtClean="0"/>
              <a:t>La loi donnée par Moïse	La grâce apportée par Jésus Christ</a:t>
            </a:r>
          </a:p>
          <a:p>
            <a:pPr marL="190500" indent="-190500">
              <a:lnSpc>
                <a:spcPts val="1200"/>
              </a:lnSpc>
              <a:spcBef>
                <a:spcPct val="0"/>
              </a:spcBef>
              <a:tabLst>
                <a:tab pos="2760663" algn="l"/>
              </a:tabLst>
            </a:pPr>
            <a:r>
              <a:rPr lang="fr-FR" smtClean="0"/>
              <a:t>Dieu cherchant l’homme: « où es-tu ? »	L’homme trouvant Dieu: « nous avons trouvé…» Jn 1.45</a:t>
            </a:r>
          </a:p>
          <a:p>
            <a:pPr marL="190500" indent="-190500">
              <a:lnSpc>
                <a:spcPts val="1200"/>
              </a:lnSpc>
              <a:spcBef>
                <a:spcPct val="0"/>
              </a:spcBef>
              <a:tabLst>
                <a:tab pos="2760663" algn="l"/>
              </a:tabLst>
            </a:pPr>
            <a:r>
              <a:rPr lang="fr-FR" smtClean="0"/>
              <a:t>Présente le Christ comme le Roi	Présente le Christ comme Sauveur</a:t>
            </a:r>
          </a:p>
          <a:p>
            <a:pPr marL="190500" indent="-190500">
              <a:lnSpc>
                <a:spcPts val="1200"/>
              </a:lnSpc>
              <a:spcBef>
                <a:spcPct val="0"/>
              </a:spcBef>
              <a:tabLst>
                <a:tab pos="2760663" algn="l"/>
              </a:tabLst>
            </a:pPr>
            <a:r>
              <a:rPr lang="fr-FR" smtClean="0"/>
              <a:t>Histoire des commencements	Histoire des achèvements</a:t>
            </a:r>
          </a:p>
          <a:p>
            <a:pPr marL="190500" indent="-190500">
              <a:lnSpc>
                <a:spcPts val="1200"/>
              </a:lnSpc>
              <a:spcBef>
                <a:spcPct val="0"/>
              </a:spcBef>
              <a:tabLst>
                <a:tab pos="2760663" algn="l"/>
              </a:tabLst>
            </a:pPr>
            <a:endParaRPr lang="fr-FR" smtClean="0"/>
          </a:p>
          <a:p>
            <a:pPr marL="190500" indent="-190500">
              <a:lnSpc>
                <a:spcPts val="1200"/>
              </a:lnSpc>
              <a:spcBef>
                <a:spcPct val="0"/>
              </a:spcBef>
              <a:buFontTx/>
              <a:buAutoNum type="arabicParenBoth"/>
              <a:tabLst>
                <a:tab pos="2760663" algn="l"/>
              </a:tabLst>
            </a:pPr>
            <a:r>
              <a:rPr lang="fr-FR" u="sng" smtClean="0">
                <a:solidFill>
                  <a:srgbClr val="000000"/>
                </a:solidFill>
              </a:rPr>
              <a:t>Jérémie 11.10:</a:t>
            </a:r>
            <a:r>
              <a:rPr lang="fr-FR" smtClean="0">
                <a:solidFill>
                  <a:srgbClr val="000000"/>
                </a:solidFill>
              </a:rPr>
              <a:t> ils sont retournés aux iniquités de leurs premiers pères, qui ont refusé d'écouter mes paroles, et ils ont marché auprès d'autres dieux pour les servir. La maison d'Israël et la maison de Juda ont rompu </a:t>
            </a:r>
            <a:r>
              <a:rPr lang="fr-FR" u="sng" smtClean="0">
                <a:solidFill>
                  <a:srgbClr val="000000"/>
                </a:solidFill>
              </a:rPr>
              <a:t>mon alliance que j'avais faite avec leurs pères.</a:t>
            </a:r>
          </a:p>
          <a:p>
            <a:pPr marL="190500" indent="-190500">
              <a:lnSpc>
                <a:spcPts val="1200"/>
              </a:lnSpc>
              <a:spcBef>
                <a:spcPct val="0"/>
              </a:spcBef>
              <a:buFontTx/>
              <a:buAutoNum type="arabicParenBoth"/>
              <a:tabLst>
                <a:tab pos="2760663" algn="l"/>
              </a:tabLst>
            </a:pPr>
            <a:endParaRPr lang="fr-FR" u="sng" smtClean="0">
              <a:solidFill>
                <a:srgbClr val="000000"/>
              </a:solidFill>
            </a:endParaRPr>
          </a:p>
          <a:p>
            <a:pPr marL="190500" indent="-190500">
              <a:lnSpc>
                <a:spcPts val="1200"/>
              </a:lnSpc>
              <a:spcBef>
                <a:spcPct val="0"/>
              </a:spcBef>
              <a:tabLst>
                <a:tab pos="2760663" algn="l"/>
              </a:tabLst>
            </a:pPr>
            <a:r>
              <a:rPr lang="fr-FR" u="sng" smtClean="0">
                <a:solidFill>
                  <a:srgbClr val="000000"/>
                </a:solidFill>
              </a:rPr>
              <a:t>(2) Matthieu 26.26</a:t>
            </a:r>
            <a:r>
              <a:rPr lang="fr-FR" smtClean="0">
                <a:solidFill>
                  <a:srgbClr val="000000"/>
                </a:solidFill>
              </a:rPr>
              <a:t>-28: Et comme ils mangeaient, Jésus ayant pris le pain et ayant béni, le rompit et le donna aux disciples, et dit: Prenez, mangez; ceci est mon corps. </a:t>
            </a:r>
            <a:r>
              <a:rPr lang="fr-FR" u="sng" smtClean="0">
                <a:solidFill>
                  <a:srgbClr val="000000"/>
                </a:solidFill>
              </a:rPr>
              <a:t>27</a:t>
            </a:r>
            <a:r>
              <a:rPr lang="fr-FR" smtClean="0">
                <a:solidFill>
                  <a:srgbClr val="000000"/>
                </a:solidFill>
              </a:rPr>
              <a:t> Et, ayant pris la coupe et ayant rendu grâces, il la leur donna, disant: Buvez-en tous. </a:t>
            </a:r>
            <a:r>
              <a:rPr lang="fr-FR" u="sng" smtClean="0">
                <a:solidFill>
                  <a:srgbClr val="000000"/>
                </a:solidFill>
              </a:rPr>
              <a:t>28</a:t>
            </a:r>
            <a:r>
              <a:rPr lang="fr-FR" smtClean="0">
                <a:solidFill>
                  <a:srgbClr val="000000"/>
                </a:solidFill>
              </a:rPr>
              <a:t> Car ceci est mon sang, </a:t>
            </a:r>
            <a:r>
              <a:rPr lang="fr-FR" u="sng" smtClean="0">
                <a:solidFill>
                  <a:srgbClr val="000000"/>
                </a:solidFill>
              </a:rPr>
              <a:t>le </a:t>
            </a:r>
            <a:r>
              <a:rPr lang="fr-FR" i="1" u="sng" smtClean="0">
                <a:solidFill>
                  <a:srgbClr val="000000"/>
                </a:solidFill>
              </a:rPr>
              <a:t>sang</a:t>
            </a:r>
            <a:r>
              <a:rPr lang="fr-FR" u="sng" smtClean="0">
                <a:solidFill>
                  <a:srgbClr val="000000"/>
                </a:solidFill>
              </a:rPr>
              <a:t> de la nouvelle alliance</a:t>
            </a:r>
            <a:r>
              <a:rPr lang="fr-FR" smtClean="0">
                <a:solidFill>
                  <a:srgbClr val="000000"/>
                </a:solidFill>
              </a:rPr>
              <a:t>, qui est versé pour plusieurs en rémission de péchés.</a:t>
            </a:r>
          </a:p>
          <a:p>
            <a:pPr marL="190500" indent="-190500">
              <a:lnSpc>
                <a:spcPts val="1200"/>
              </a:lnSpc>
              <a:spcBef>
                <a:spcPct val="0"/>
              </a:spcBef>
              <a:tabLst>
                <a:tab pos="2760663" algn="l"/>
              </a:tabLst>
            </a:pPr>
            <a:endParaRPr lang="fr-FR" smtClean="0">
              <a:solidFill>
                <a:srgbClr val="000000"/>
              </a:solidFill>
            </a:endParaRPr>
          </a:p>
          <a:p>
            <a:pPr marL="190500" indent="-190500">
              <a:lnSpc>
                <a:spcPts val="1200"/>
              </a:lnSpc>
              <a:spcBef>
                <a:spcPct val="0"/>
              </a:spcBef>
              <a:tabLst>
                <a:tab pos="2760663" algn="l"/>
              </a:tabLst>
            </a:pPr>
            <a:r>
              <a:rPr lang="fr-FR" u="sng" smtClean="0">
                <a:solidFill>
                  <a:srgbClr val="000000"/>
                </a:solidFill>
              </a:rPr>
              <a:t>Jérémie 31.31-34:</a:t>
            </a:r>
            <a:r>
              <a:rPr lang="fr-FR" smtClean="0">
                <a:solidFill>
                  <a:srgbClr val="000000"/>
                </a:solidFill>
              </a:rPr>
              <a:t> Voici, des jours viennent, dit l'Éternel, et j'établirai avec la maison d'Israël et avec la maison de Juda </a:t>
            </a:r>
            <a:r>
              <a:rPr lang="fr-FR" u="sng" smtClean="0">
                <a:solidFill>
                  <a:srgbClr val="000000"/>
                </a:solidFill>
              </a:rPr>
              <a:t>une nouvelle alliance, 32 non selon l'alliance que je fis avec leurs pères, au jour où je les pris par la main pour les faire sortir du pays d'Égypte, mon alliance qu'ils ont rompue</a:t>
            </a:r>
            <a:r>
              <a:rPr lang="fr-FR" smtClean="0">
                <a:solidFill>
                  <a:srgbClr val="000000"/>
                </a:solidFill>
              </a:rPr>
              <a:t>, quoique je les eusse épousés, dit l'Éternel. 33 Car c'est ici l'alliance que j'établirai avec la maison d'Israël, après ces jours-là, dit l'Éternel: Je mettrai ma loi au dedans d'eux, et je l'écrirai sur leur coeur, et je serai leur Dieu, et ils seront mon peuple; 34 et ils n'enseigneront plus chacun son prochain, et chacun son frère, disant: Connaissez l'Éternel; car ils me connaîtront tous, depuis le petit d'entre eux jusqu'au grand, dit l'Éternel; car je pardonnerai leur iniquité, et je ne me souviendrai plus de leur péché.</a:t>
            </a:r>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bwMode="gray">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2743200" y="3657600"/>
            <a:ext cx="6248400" cy="1143000"/>
          </a:xfrm>
        </p:spPr>
        <p:txBody>
          <a:bodyPr/>
          <a:lstStyle>
            <a:lvl1pPr algn="l">
              <a:defRPr sz="4000"/>
            </a:lvl1pPr>
          </a:lstStyle>
          <a:p>
            <a:r>
              <a:rPr lang="de-DE" smtClean="0"/>
              <a:t>Titelmasterformat durch Klicken bearbeiten</a:t>
            </a:r>
            <a:endParaRPr lang="en-US"/>
          </a:p>
        </p:txBody>
      </p:sp>
      <p:sp>
        <p:nvSpPr>
          <p:cNvPr id="49155" name="Rectangle 3"/>
          <p:cNvSpPr>
            <a:spLocks noGrp="1" noChangeArrowheads="1"/>
          </p:cNvSpPr>
          <p:nvPr>
            <p:ph type="subTitle" idx="1"/>
          </p:nvPr>
        </p:nvSpPr>
        <p:spPr>
          <a:xfrm>
            <a:off x="2743200" y="4648200"/>
            <a:ext cx="6248400" cy="762000"/>
          </a:xfrm>
        </p:spPr>
        <p:txBody>
          <a:bodyPr/>
          <a:lstStyle>
            <a:lvl1pPr marL="0" indent="0">
              <a:buFont typeface="Wingdings" pitchFamily="2" charset="2"/>
              <a:buNone/>
              <a:defRPr sz="2800">
                <a:solidFill>
                  <a:srgbClr val="B2B2B2"/>
                </a:solidFill>
              </a:defRPr>
            </a:lvl1pPr>
          </a:lstStyle>
          <a:p>
            <a:r>
              <a:rPr lang="de-DE" smtClean="0"/>
              <a:t>Formatvorlage des Untertitelmasters durch Klicken bearbeiten</a:t>
            </a:r>
            <a:endParaRPr lang="en-US"/>
          </a:p>
        </p:txBody>
      </p:sp>
      <p:sp>
        <p:nvSpPr>
          <p:cNvPr id="4" name="Rectangle 4"/>
          <p:cNvSpPr>
            <a:spLocks noGrp="1" noChangeArrowheads="1"/>
          </p:cNvSpPr>
          <p:nvPr>
            <p:ph type="dt" sz="quarter"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3B34EBB-C636-4E72-8094-16C6CEA605C1}" type="slidenum">
              <a:rPr lang="en-US"/>
              <a:pPr>
                <a:defRPr/>
              </a:pPr>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2AAF18-CEBF-46A3-B758-B54A7B58BB94}"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81850" y="228600"/>
            <a:ext cx="1809750" cy="6324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752600" y="228600"/>
            <a:ext cx="5276850" cy="63246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17F64E-0149-46E0-8345-70572AA0B057}" type="slidenum">
              <a:rPr lang="en-US"/>
              <a:pPr>
                <a:defRPr/>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
          <p:cNvSpPr>
            <a:spLocks noGrp="1" noChangeArrowheads="1"/>
          </p:cNvSpPr>
          <p:nvPr>
            <p:ph type="dt" sz="half" idx="10"/>
          </p:nvPr>
        </p:nvSpPr>
        <p:spPr/>
        <p:txBody>
          <a:bodyPr/>
          <a:lstStyle>
            <a:lvl1pPr>
              <a:defRPr/>
            </a:lvl1pPr>
          </a:lstStyle>
          <a:p>
            <a:pPr>
              <a:defRPr/>
            </a:pPr>
            <a:endParaRPr lang="de-DE"/>
          </a:p>
        </p:txBody>
      </p:sp>
      <p:sp>
        <p:nvSpPr>
          <p:cNvPr id="6" name="Rectangle 3"/>
          <p:cNvSpPr>
            <a:spLocks noGrp="1" noChangeArrowheads="1"/>
          </p:cNvSpPr>
          <p:nvPr>
            <p:ph type="sldNum" sz="quarter" idx="11"/>
          </p:nvPr>
        </p:nvSpPr>
        <p:spPr/>
        <p:txBody>
          <a:bodyPr/>
          <a:lstStyle>
            <a:lvl1pPr>
              <a:defRPr/>
            </a:lvl1pPr>
          </a:lstStyle>
          <a:p>
            <a:pPr>
              <a:defRPr/>
            </a:pPr>
            <a:fld id="{B1C31EA3-8599-4F80-A45E-4E2E896954A6}" type="slidenum">
              <a:rPr lang="de-DE"/>
              <a:pPr>
                <a:defRPr/>
              </a:pPr>
              <a:t>‹Nr.›</a:t>
            </a:fld>
            <a:endParaRPr lang="de-DE"/>
          </a:p>
        </p:txBody>
      </p:sp>
      <p:sp>
        <p:nvSpPr>
          <p:cNvPr id="7" name="Rectangle 14"/>
          <p:cNvSpPr>
            <a:spLocks noGrp="1" noChangeArrowheads="1"/>
          </p:cNvSpPr>
          <p:nvPr>
            <p:ph type="ftr" sz="quarter" idx="12"/>
          </p:nvPr>
        </p:nvSpPr>
        <p:spPr/>
        <p:txBody>
          <a:bodyPr/>
          <a:lstStyle>
            <a:lvl1pPr>
              <a:defRPr/>
            </a:lvl1pPr>
          </a:lstStyle>
          <a:p>
            <a:pPr>
              <a:defRPr/>
            </a:pPr>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
          <p:cNvSpPr>
            <a:spLocks noGrp="1" noChangeArrowheads="1"/>
          </p:cNvSpPr>
          <p:nvPr>
            <p:ph type="dt" sz="half" idx="10"/>
          </p:nvPr>
        </p:nvSpPr>
        <p:spPr/>
        <p:txBody>
          <a:bodyPr/>
          <a:lstStyle>
            <a:lvl1pPr>
              <a:defRPr/>
            </a:lvl1pPr>
          </a:lstStyle>
          <a:p>
            <a:pPr>
              <a:defRPr/>
            </a:pPr>
            <a:endParaRPr lang="de-DE"/>
          </a:p>
        </p:txBody>
      </p:sp>
      <p:sp>
        <p:nvSpPr>
          <p:cNvPr id="6" name="Rectangle 3"/>
          <p:cNvSpPr>
            <a:spLocks noGrp="1" noChangeArrowheads="1"/>
          </p:cNvSpPr>
          <p:nvPr>
            <p:ph type="sldNum" sz="quarter" idx="11"/>
          </p:nvPr>
        </p:nvSpPr>
        <p:spPr/>
        <p:txBody>
          <a:bodyPr/>
          <a:lstStyle>
            <a:lvl1pPr>
              <a:defRPr/>
            </a:lvl1pPr>
          </a:lstStyle>
          <a:p>
            <a:pPr>
              <a:defRPr/>
            </a:pPr>
            <a:fld id="{24522D7D-1185-44A0-B239-88A119438D09}" type="slidenum">
              <a:rPr lang="de-DE"/>
              <a:pPr>
                <a:defRPr/>
              </a:pPr>
              <a:t>‹Nr.›</a:t>
            </a:fld>
            <a:endParaRPr lang="de-DE"/>
          </a:p>
        </p:txBody>
      </p:sp>
      <p:sp>
        <p:nvSpPr>
          <p:cNvPr id="7" name="Rectangle 14"/>
          <p:cNvSpPr>
            <a:spLocks noGrp="1" noChangeArrowheads="1"/>
          </p:cNvSpPr>
          <p:nvPr>
            <p:ph type="ftr" sz="quarter" idx="12"/>
          </p:nvPr>
        </p:nvSpPr>
        <p:spPr/>
        <p:txBody>
          <a:bodyPr/>
          <a:lstStyle>
            <a:lvl1pPr>
              <a:defRPr/>
            </a:lvl1pPr>
          </a:lstStyle>
          <a:p>
            <a:pPr>
              <a:defRPr/>
            </a:pPr>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57200" y="3938588"/>
            <a:ext cx="8229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2"/>
          <p:cNvSpPr>
            <a:spLocks noGrp="1" noChangeArrowheads="1"/>
          </p:cNvSpPr>
          <p:nvPr>
            <p:ph type="dt" sz="half" idx="10"/>
          </p:nvPr>
        </p:nvSpPr>
        <p:spPr/>
        <p:txBody>
          <a:bodyPr/>
          <a:lstStyle>
            <a:lvl1pPr>
              <a:defRPr/>
            </a:lvl1pPr>
          </a:lstStyle>
          <a:p>
            <a:pPr>
              <a:defRPr/>
            </a:pPr>
            <a:endParaRPr lang="de-DE"/>
          </a:p>
        </p:txBody>
      </p:sp>
      <p:sp>
        <p:nvSpPr>
          <p:cNvPr id="7" name="Rectangle 3"/>
          <p:cNvSpPr>
            <a:spLocks noGrp="1" noChangeArrowheads="1"/>
          </p:cNvSpPr>
          <p:nvPr>
            <p:ph type="sldNum" sz="quarter" idx="11"/>
          </p:nvPr>
        </p:nvSpPr>
        <p:spPr/>
        <p:txBody>
          <a:bodyPr/>
          <a:lstStyle>
            <a:lvl1pPr>
              <a:defRPr/>
            </a:lvl1pPr>
          </a:lstStyle>
          <a:p>
            <a:pPr>
              <a:defRPr/>
            </a:pPr>
            <a:fld id="{783E322B-66F7-4062-AB87-500C9947B08A}" type="slidenum">
              <a:rPr lang="de-DE"/>
              <a:pPr>
                <a:defRPr/>
              </a:pPr>
              <a:t>‹Nr.›</a:t>
            </a:fld>
            <a:endParaRPr lang="de-DE"/>
          </a:p>
        </p:txBody>
      </p:sp>
      <p:sp>
        <p:nvSpPr>
          <p:cNvPr id="8" name="Rectangle 14"/>
          <p:cNvSpPr>
            <a:spLocks noGrp="1" noChangeArrowheads="1"/>
          </p:cNvSpPr>
          <p:nvPr>
            <p:ph type="ftr" sz="quarter" idx="12"/>
          </p:nvPr>
        </p:nvSpPr>
        <p:spPr/>
        <p:txBody>
          <a:bodyPr/>
          <a:lstStyle>
            <a:lvl1pPr>
              <a:defRPr/>
            </a:lvl1pPr>
          </a:lstStyle>
          <a:p>
            <a:pPr>
              <a:defRPr/>
            </a:pPr>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981200"/>
            <a:ext cx="8229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7200" y="4114800"/>
            <a:ext cx="8229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pPr>
              <a:defRPr/>
            </a:pPr>
            <a:endParaRPr lang="de-DE"/>
          </a:p>
        </p:txBody>
      </p:sp>
      <p:sp>
        <p:nvSpPr>
          <p:cNvPr id="6" name="Fußzeilenplatzhalter 5"/>
          <p:cNvSpPr>
            <a:spLocks noGrp="1"/>
          </p:cNvSpPr>
          <p:nvPr>
            <p:ph type="ftr" sz="quarter" idx="11"/>
          </p:nvPr>
        </p:nvSpPr>
        <p:spPr/>
        <p:txBody>
          <a:bodyPr/>
          <a:lstStyle>
            <a:lvl1pPr>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930E2533-E633-4B3A-A6F3-4AD31D5F6F45}"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6187DC-5CB6-4CF0-B812-FFF4092C2A5E}" type="slidenum">
              <a:rPr lang="en-US"/>
              <a:pPr>
                <a:defRPr/>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9F3F70-E167-4534-9D56-D6574AB21EB8}"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755775" y="1447800"/>
            <a:ext cx="3541713"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449888" y="1447800"/>
            <a:ext cx="3541712"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03B80A-F99D-4246-A9FA-496BA9DA51F7}"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8759366-6B3D-4D6E-950F-5C238232380A}"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DA0E2EE-277B-4BEC-BBAC-46512D35EA54}"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83736D-998B-425A-BB1D-03D5AD0604F9}"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328A05-E195-4F08-8A59-CE15A1B9F9BA}"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EF3C09-EA53-4322-86BC-B705D6E409F0}"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228600"/>
            <a:ext cx="72390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Titelmasterformat durch Klicken bearbeiten</a:t>
            </a:r>
          </a:p>
        </p:txBody>
      </p:sp>
      <p:sp>
        <p:nvSpPr>
          <p:cNvPr id="1027" name="Rectangle 3"/>
          <p:cNvSpPr>
            <a:spLocks noGrp="1" noChangeArrowheads="1"/>
          </p:cNvSpPr>
          <p:nvPr>
            <p:ph type="body" idx="1"/>
          </p:nvPr>
        </p:nvSpPr>
        <p:spPr bwMode="auto">
          <a:xfrm>
            <a:off x="1755775" y="1447800"/>
            <a:ext cx="7235825"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A73F7440-6711-42DD-97AC-2A76732B94E8}" type="slidenum">
              <a:rPr lang="en-US"/>
              <a:pPr>
                <a:defRPr/>
              </a:pPr>
              <a:t>‹Nr.›</a:t>
            </a:fld>
            <a:endParaRPr lang="en-US"/>
          </a:p>
        </p:txBody>
      </p:sp>
    </p:spTree>
  </p:cSld>
  <p:clrMap bg1="dk2" tx1="lt1" bg2="dk1" tx2="lt2" accent1="accent1" accent2="accent2" accent3="accent3" accent4="accent4" accent5="accent5" accent6="accent6" hlink="hlink" folHlink="folHlink"/>
  <p:sldLayoutIdLst>
    <p:sldLayoutId id="2147483680"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1" r:id="rId12"/>
    <p:sldLayoutId id="2147483682" r:id="rId13"/>
    <p:sldLayoutId id="2147483683" r:id="rId14"/>
    <p:sldLayoutId id="2147483684" r:id="rId15"/>
  </p:sldLayoutIdLst>
  <p:txStyles>
    <p:title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5000"/>
        <a:buFont typeface="Wingdings" pitchFamily="2" charset="2"/>
        <a:buChar char="n"/>
        <a:defRPr kumimoji="1"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lkv.ch/"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upload.wikimedia.org/wikipedia/commons/8/84/Athens_acropolis_south_slope_4-2004_2.JPG"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upload.wikimedia.org/wikipedia/commons/a/a4/Socrates_Louvre.jpg"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pload.wikimedia.org/wikipedia/commons/7/7e/Areopagus_from_the_Acropolis.jpg"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pload.wikimedia.org/wikipedia/commons/0/01/Bible.malmesbury.arp.jpg" TargetMode="Externa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pload.wikimedia.org/wikipedia/commons/0/01/Bible.malmesbury.arp.jpg"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upload.wikimedia.org/wikipedia/commons/6/61/Universe.jpg" TargetMode="External"/><Relationship Id="rId1" Type="http://schemas.openxmlformats.org/officeDocument/2006/relationships/slideLayout" Target="../slideLayouts/slideLayout2.xml"/><Relationship Id="rId4" Type="http://schemas.openxmlformats.org/officeDocument/2006/relationships/hyperlink" Target="file:///R:\PPT\Offenbarung.ppt"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pload.wikimedia.org/wikipedia/commons/0/01/Bible.malmesbury.arp.jpg"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hyperlink" Target="file:///R:\PPT\Offenbarung.ppt" TargetMode="External"/><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hyperlink" Target="http://upload.wikimedia.org/wikipedia/commons/6/61/Universe.jpg" TargetMode="External"/><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hyperlink" Target="file:///R:\PPT\Offenbarung.ppt" TargetMode="External"/><Relationship Id="rId4" Type="http://schemas.openxmlformats.org/officeDocument/2006/relationships/image" Target="../media/image32.jpeg"/></Relationships>
</file>

<file path=ppt/slides/_rels/slide68.xml.rels><?xml version="1.0" encoding="UTF-8" standalone="yes"?>
<Relationships xmlns="http://schemas.openxmlformats.org/package/2006/relationships"><Relationship Id="rId3" Type="http://schemas.openxmlformats.org/officeDocument/2006/relationships/hyperlink" Target="http://upload.wikimedia.org/wikipedia/commons/6/61/Universe.jpg" TargetMode="External"/><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hyperlink" Target="file:///R:\PPT\Offenbarung.ppt" TargetMode="External"/><Relationship Id="rId4" Type="http://schemas.openxmlformats.org/officeDocument/2006/relationships/image" Target="../media/image32.jpeg"/></Relationships>
</file>

<file path=ppt/slides/_rels/slide6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en.wikipedia.org/wiki/Wikipedia:Textof_the_GNU_Free_Documentation_License"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de/e/ea/Athen_2004.jp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500188" y="44450"/>
            <a:ext cx="7358062" cy="4114800"/>
          </a:xfrm>
        </p:spPr>
        <p:txBody>
          <a:bodyPr/>
          <a:lstStyle/>
          <a:p>
            <a:r>
              <a:rPr lang="de-CH" smtClean="0">
                <a:solidFill>
                  <a:schemeClr val="bg1"/>
                </a:solidFill>
              </a:rPr>
              <a:t>Die vorliegende PowerPoint-Präsentation von Roger Liebi (Vortrag vom 5.Dezember 2009, Herznach) ist nur für den persönlichen Gebrauch bestimmt.</a:t>
            </a:r>
          </a:p>
          <a:p>
            <a:r>
              <a:rPr lang="de-CH" smtClean="0">
                <a:solidFill>
                  <a:schemeClr val="bg1"/>
                </a:solidFill>
                <a:latin typeface="Arial" charset="0"/>
                <a:cs typeface="Arial" charset="0"/>
              </a:rPr>
              <a:t>Sie darf nicht verändert werden.</a:t>
            </a:r>
          </a:p>
          <a:p>
            <a:r>
              <a:rPr lang="de-CH" smtClean="0">
                <a:solidFill>
                  <a:schemeClr val="bg1"/>
                </a:solidFill>
                <a:latin typeface="Arial" charset="0"/>
                <a:cs typeface="Arial" charset="0"/>
              </a:rPr>
              <a:t>Die Lizenzangaben müssen beibehalten werden. Nur so entspricht die Weitergabe den gesetzlichen Anforderungen.</a:t>
            </a:r>
          </a:p>
          <a:p>
            <a:r>
              <a:rPr lang="de-CH" smtClean="0">
                <a:solidFill>
                  <a:schemeClr val="bg1"/>
                </a:solidFill>
                <a:latin typeface="Arial" charset="0"/>
                <a:cs typeface="Arial" charset="0"/>
              </a:rPr>
              <a:t>Die Audioaufnahme kann unter </a:t>
            </a:r>
            <a:r>
              <a:rPr lang="de-CH" smtClean="0">
                <a:solidFill>
                  <a:schemeClr val="bg1"/>
                </a:solidFill>
                <a:latin typeface="Arial" charset="0"/>
                <a:cs typeface="Arial" charset="0"/>
                <a:hlinkClick r:id="rId2"/>
              </a:rPr>
              <a:t>www.clkv.ch</a:t>
            </a:r>
            <a:r>
              <a:rPr lang="de-CH" smtClean="0">
                <a:solidFill>
                  <a:schemeClr val="bg1"/>
                </a:solidFill>
                <a:latin typeface="Arial" charset="0"/>
                <a:cs typeface="Arial" charset="0"/>
              </a:rPr>
              <a:t> erworben werden.</a:t>
            </a:r>
            <a:endParaRPr lang="de-DE" smtClean="0">
              <a:solidFill>
                <a:schemeClr val="bg1"/>
              </a:solidFill>
              <a:latin typeface="Arial" charset="0"/>
              <a:cs typeface="Arial"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4" name="Rectangle 6"/>
          <p:cNvSpPr>
            <a:spLocks noGrp="1" noChangeArrowheads="1"/>
          </p:cNvSpPr>
          <p:nvPr>
            <p:ph type="title"/>
          </p:nvPr>
        </p:nvSpPr>
        <p:spPr/>
        <p:txBody>
          <a:bodyPr/>
          <a:lstStyle/>
          <a:p>
            <a:pPr>
              <a:defRPr/>
            </a:pPr>
            <a:r>
              <a:rPr lang="de-CH" dirty="0">
                <a:solidFill>
                  <a:srgbClr val="92D050"/>
                </a:solidFill>
              </a:rPr>
              <a:t>Paulus in Athen</a:t>
            </a:r>
            <a:endParaRPr lang="de-DE" dirty="0">
              <a:solidFill>
                <a:srgbClr val="92D050"/>
              </a:solidFill>
            </a:endParaRPr>
          </a:p>
        </p:txBody>
      </p:sp>
      <p:sp>
        <p:nvSpPr>
          <p:cNvPr id="171017" name="Rectangle 9"/>
          <p:cNvSpPr>
            <a:spLocks noGrp="1" noChangeArrowheads="1"/>
          </p:cNvSpPr>
          <p:nvPr>
            <p:ph type="body" sz="half" idx="2"/>
          </p:nvPr>
        </p:nvSpPr>
        <p:spPr>
          <a:xfrm>
            <a:off x="4648200" y="1981200"/>
            <a:ext cx="4316413" cy="4114800"/>
          </a:xfrm>
        </p:spPr>
        <p:txBody>
          <a:bodyPr/>
          <a:lstStyle/>
          <a:p>
            <a:pPr>
              <a:defRPr/>
            </a:pPr>
            <a:r>
              <a:rPr lang="de-CH"/>
              <a:t>Gespräche auf dem Marktplatz (Agora)</a:t>
            </a:r>
          </a:p>
          <a:p>
            <a:pPr>
              <a:defRPr/>
            </a:pPr>
            <a:r>
              <a:rPr lang="de-CH"/>
              <a:t>Epikuräer und Stoiker</a:t>
            </a:r>
          </a:p>
          <a:p>
            <a:pPr>
              <a:defRPr/>
            </a:pPr>
            <a:r>
              <a:rPr lang="de-CH"/>
              <a:t>„Spermologos“</a:t>
            </a:r>
          </a:p>
          <a:p>
            <a:pPr>
              <a:defRPr/>
            </a:pPr>
            <a:r>
              <a:rPr lang="de-CH"/>
              <a:t>„Verkündiger fremder Götter“</a:t>
            </a:r>
          </a:p>
          <a:p>
            <a:pPr>
              <a:defRPr/>
            </a:pPr>
            <a:r>
              <a:rPr lang="de-CH"/>
              <a:t>„Jesus“ / „Anastasis“</a:t>
            </a:r>
          </a:p>
          <a:p>
            <a:pPr>
              <a:defRPr/>
            </a:pPr>
            <a:endParaRPr lang="de-CH"/>
          </a:p>
          <a:p>
            <a:pPr>
              <a:defRPr/>
            </a:pPr>
            <a:endParaRPr lang="de-DE"/>
          </a:p>
        </p:txBody>
      </p:sp>
      <p:pic>
        <p:nvPicPr>
          <p:cNvPr id="27651" name="Picture 5" descr="Bild:Athens acropolis south slope 4-2004 2.JPG">
            <a:hlinkClick r:id="rId2"/>
          </p:cNvPr>
          <p:cNvPicPr>
            <a:picLocks noGrp="1" noChangeAspect="1" noChangeArrowheads="1"/>
          </p:cNvPicPr>
          <p:nvPr>
            <p:ph idx="4294967295"/>
          </p:nvPr>
        </p:nvPicPr>
        <p:blipFill>
          <a:blip r:embed="rId3">
            <a:lum contrast="30000"/>
          </a:blip>
          <a:srcRect/>
          <a:stretch>
            <a:fillRect/>
          </a:stretch>
        </p:blipFill>
        <p:spPr>
          <a:xfrm>
            <a:off x="1214438" y="2143125"/>
            <a:ext cx="3351212" cy="2514600"/>
          </a:xfrm>
        </p:spPr>
      </p:pic>
      <p:sp>
        <p:nvSpPr>
          <p:cNvPr id="27652" name="Text Box 10"/>
          <p:cNvSpPr txBox="1">
            <a:spLocks noChangeArrowheads="1"/>
          </p:cNvSpPr>
          <p:nvPr/>
        </p:nvSpPr>
        <p:spPr bwMode="auto">
          <a:xfrm>
            <a:off x="1214438" y="4643438"/>
            <a:ext cx="3082925" cy="646112"/>
          </a:xfrm>
          <a:prstGeom prst="rect">
            <a:avLst/>
          </a:prstGeom>
          <a:noFill/>
          <a:ln w="9525">
            <a:noFill/>
            <a:miter lim="800000"/>
            <a:headEnd/>
            <a:tailEnd/>
          </a:ln>
        </p:spPr>
        <p:txBody>
          <a:bodyPr wrap="none">
            <a:spAutoFit/>
          </a:bodyPr>
          <a:lstStyle/>
          <a:p>
            <a:r>
              <a:rPr lang="de-CH" sz="1800">
                <a:solidFill>
                  <a:schemeClr val="bg2"/>
                </a:solidFill>
              </a:rPr>
              <a:t>Akropolis von der Agora aus    </a:t>
            </a:r>
          </a:p>
          <a:p>
            <a:r>
              <a:rPr lang="de-CH" sz="1800">
                <a:solidFill>
                  <a:schemeClr val="bg2"/>
                </a:solidFill>
              </a:rPr>
              <a:t>gesehen</a:t>
            </a:r>
            <a:endParaRPr lang="de-DE" sz="1800">
              <a:solidFill>
                <a:schemeClr val="bg2"/>
              </a:solidFill>
            </a:endParaRPr>
          </a:p>
        </p:txBody>
      </p:sp>
      <p:sp>
        <p:nvSpPr>
          <p:cNvPr id="27653" name="Text Box 11"/>
          <p:cNvSpPr txBox="1">
            <a:spLocks noChangeArrowheads="1"/>
          </p:cNvSpPr>
          <p:nvPr/>
        </p:nvSpPr>
        <p:spPr bwMode="auto">
          <a:xfrm>
            <a:off x="2928938" y="4429125"/>
            <a:ext cx="1652587" cy="214313"/>
          </a:xfrm>
          <a:prstGeom prst="rect">
            <a:avLst/>
          </a:prstGeom>
          <a:noFill/>
          <a:ln w="9525">
            <a:noFill/>
            <a:miter lim="800000"/>
            <a:headEnd/>
            <a:tailEnd/>
          </a:ln>
        </p:spPr>
        <p:txBody>
          <a:bodyPr wrap="none">
            <a:spAutoFit/>
          </a:bodyPr>
          <a:lstStyle/>
          <a:p>
            <a:r>
              <a:rPr lang="de-CH" sz="800"/>
              <a:t>Sekundenschlaf GNU 1.2 or later</a:t>
            </a:r>
            <a:endParaRPr lang="de-DE" sz="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a:defRPr/>
            </a:pPr>
            <a:r>
              <a:rPr lang="de-CH" dirty="0">
                <a:solidFill>
                  <a:srgbClr val="92D050"/>
                </a:solidFill>
              </a:rPr>
              <a:t>Paulus in Athen</a:t>
            </a:r>
            <a:endParaRPr lang="de-DE" dirty="0">
              <a:solidFill>
                <a:srgbClr val="92D050"/>
              </a:solidFill>
            </a:endParaRPr>
          </a:p>
        </p:txBody>
      </p:sp>
      <p:pic>
        <p:nvPicPr>
          <p:cNvPr id="28674" name="Picture 5" descr="Imagen:Socrates Louvre.jpg">
            <a:hlinkClick r:id="rId2"/>
          </p:cNvPr>
          <p:cNvPicPr>
            <a:picLocks noGrp="1" noChangeAspect="1" noChangeArrowheads="1"/>
          </p:cNvPicPr>
          <p:nvPr>
            <p:ph sz="half" idx="1"/>
          </p:nvPr>
        </p:nvPicPr>
        <p:blipFill>
          <a:blip r:embed="rId3"/>
          <a:srcRect/>
          <a:stretch>
            <a:fillRect/>
          </a:stretch>
        </p:blipFill>
        <p:spPr>
          <a:xfrm>
            <a:off x="1571625" y="1928813"/>
            <a:ext cx="2428875" cy="3238500"/>
          </a:xfrm>
        </p:spPr>
      </p:pic>
      <p:sp>
        <p:nvSpPr>
          <p:cNvPr id="28675" name="Text Box 7"/>
          <p:cNvSpPr txBox="1">
            <a:spLocks noChangeArrowheads="1"/>
          </p:cNvSpPr>
          <p:nvPr/>
        </p:nvSpPr>
        <p:spPr bwMode="auto">
          <a:xfrm>
            <a:off x="1857375" y="4929188"/>
            <a:ext cx="2879725" cy="214312"/>
          </a:xfrm>
          <a:prstGeom prst="rect">
            <a:avLst/>
          </a:prstGeom>
          <a:noFill/>
          <a:ln w="9525">
            <a:noFill/>
            <a:miter lim="800000"/>
            <a:headEnd/>
            <a:tailEnd/>
          </a:ln>
        </p:spPr>
        <p:txBody>
          <a:bodyPr>
            <a:spAutoFit/>
          </a:bodyPr>
          <a:lstStyle/>
          <a:p>
            <a:pPr>
              <a:spcBef>
                <a:spcPct val="50000"/>
              </a:spcBef>
            </a:pPr>
            <a:r>
              <a:rPr lang="de-CH" sz="800"/>
              <a:t>Eric Gaba CC 2.5</a:t>
            </a:r>
            <a:endParaRPr lang="de-DE" sz="800"/>
          </a:p>
        </p:txBody>
      </p:sp>
      <p:sp>
        <p:nvSpPr>
          <p:cNvPr id="28676" name="Text Box 8"/>
          <p:cNvSpPr txBox="1">
            <a:spLocks noChangeArrowheads="1"/>
          </p:cNvSpPr>
          <p:nvPr/>
        </p:nvSpPr>
        <p:spPr bwMode="auto">
          <a:xfrm>
            <a:off x="1571625" y="5143500"/>
            <a:ext cx="2625725" cy="369888"/>
          </a:xfrm>
          <a:prstGeom prst="rect">
            <a:avLst/>
          </a:prstGeom>
          <a:noFill/>
          <a:ln w="9525">
            <a:noFill/>
            <a:miter lim="800000"/>
            <a:headEnd/>
            <a:tailEnd/>
          </a:ln>
        </p:spPr>
        <p:txBody>
          <a:bodyPr wrap="none">
            <a:spAutoFit/>
          </a:bodyPr>
          <a:lstStyle/>
          <a:p>
            <a:r>
              <a:rPr lang="de-CH" sz="1800">
                <a:solidFill>
                  <a:schemeClr val="bg2"/>
                </a:solidFill>
              </a:rPr>
              <a:t>Sokrates (469-399 v. Chr.)</a:t>
            </a:r>
            <a:endParaRPr lang="de-DE" sz="1800">
              <a:solidFill>
                <a:schemeClr val="bg2"/>
              </a:solidFill>
            </a:endParaRPr>
          </a:p>
        </p:txBody>
      </p:sp>
      <p:sp>
        <p:nvSpPr>
          <p:cNvPr id="174091" name="Text Box 11"/>
          <p:cNvSpPr txBox="1">
            <a:spLocks noChangeArrowheads="1"/>
          </p:cNvSpPr>
          <p:nvPr/>
        </p:nvSpPr>
        <p:spPr bwMode="auto">
          <a:xfrm>
            <a:off x="4357688" y="1857375"/>
            <a:ext cx="4429125" cy="1938338"/>
          </a:xfrm>
          <a:prstGeom prst="rect">
            <a:avLst/>
          </a:prstGeom>
          <a:noFill/>
          <a:ln w="9525">
            <a:noFill/>
            <a:miter lim="800000"/>
            <a:headEnd/>
            <a:tailEnd/>
          </a:ln>
          <a:effectLst/>
        </p:spPr>
        <p:txBody>
          <a:bodyPr>
            <a:spAutoFit/>
          </a:bodyPr>
          <a:lstStyle/>
          <a:p>
            <a:pPr>
              <a:defRPr/>
            </a:pPr>
            <a:r>
              <a:rPr lang="de-CH" dirty="0">
                <a:effectLst>
                  <a:outerShdw blurRad="38100" dist="38100" dir="2700000" algn="tl">
                    <a:srgbClr val="000000">
                      <a:alpha val="43137"/>
                    </a:srgbClr>
                  </a:outerShdw>
                </a:effectLst>
                <a:latin typeface="Arial" pitchFamily="34" charset="0"/>
                <a:cs typeface="Arial" pitchFamily="34" charset="0"/>
              </a:rPr>
              <a:t>Der Areopag verurteilte </a:t>
            </a:r>
            <a:r>
              <a:rPr lang="de-CH" dirty="0" err="1">
                <a:effectLst>
                  <a:outerShdw blurRad="38100" dist="38100" dir="2700000" algn="tl">
                    <a:srgbClr val="000000">
                      <a:alpha val="43137"/>
                    </a:srgbClr>
                  </a:outerShdw>
                </a:effectLst>
                <a:latin typeface="Arial" pitchFamily="34" charset="0"/>
                <a:cs typeface="Arial" pitchFamily="34" charset="0"/>
              </a:rPr>
              <a:t>Sokra-tes</a:t>
            </a:r>
            <a:r>
              <a:rPr lang="de-CH" dirty="0">
                <a:effectLst>
                  <a:outerShdw blurRad="38100" dist="38100" dir="2700000" algn="tl">
                    <a:srgbClr val="000000">
                      <a:alpha val="43137"/>
                    </a:srgbClr>
                  </a:outerShdw>
                </a:effectLst>
                <a:latin typeface="Arial" pitchFamily="34" charset="0"/>
                <a:cs typeface="Arial" pitchFamily="34" charset="0"/>
              </a:rPr>
              <a:t> zum Tod durch den </a:t>
            </a:r>
            <a:r>
              <a:rPr lang="de-CH" dirty="0" err="1">
                <a:effectLst>
                  <a:outerShdw blurRad="38100" dist="38100" dir="2700000" algn="tl">
                    <a:srgbClr val="000000">
                      <a:alpha val="43137"/>
                    </a:srgbClr>
                  </a:outerShdw>
                </a:effectLst>
                <a:latin typeface="Arial" pitchFamily="34" charset="0"/>
                <a:cs typeface="Arial" pitchFamily="34" charset="0"/>
              </a:rPr>
              <a:t>Giftbe-cher</a:t>
            </a:r>
            <a:r>
              <a:rPr lang="de-CH" dirty="0">
                <a:effectLst>
                  <a:outerShdw blurRad="38100" dist="38100" dir="2700000" algn="tl">
                    <a:srgbClr val="000000">
                      <a:alpha val="43137"/>
                    </a:srgbClr>
                  </a:outerShdw>
                </a:effectLst>
                <a:latin typeface="Arial" pitchFamily="34" charset="0"/>
                <a:cs typeface="Arial" pitchFamily="34" charset="0"/>
              </a:rPr>
              <a:t>, weil er angeblich fremde Götter nach Athen gebracht hatte.</a:t>
            </a:r>
            <a:endParaRPr lang="de-DE"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a:defRPr/>
            </a:pPr>
            <a:r>
              <a:rPr lang="de-CH" dirty="0">
                <a:solidFill>
                  <a:srgbClr val="92D050"/>
                </a:solidFill>
              </a:rPr>
              <a:t>Paulus in Athen</a:t>
            </a:r>
            <a:endParaRPr lang="de-DE" dirty="0">
              <a:solidFill>
                <a:srgbClr val="92D050"/>
              </a:solidFill>
            </a:endParaRPr>
          </a:p>
        </p:txBody>
      </p:sp>
      <p:sp>
        <p:nvSpPr>
          <p:cNvPr id="179208" name="Rectangle 8"/>
          <p:cNvSpPr>
            <a:spLocks noGrp="1" noChangeArrowheads="1"/>
          </p:cNvSpPr>
          <p:nvPr>
            <p:ph type="body" sz="half" idx="2"/>
          </p:nvPr>
        </p:nvSpPr>
        <p:spPr>
          <a:xfrm>
            <a:off x="5148263" y="1628775"/>
            <a:ext cx="3816350" cy="4114800"/>
          </a:xfrm>
        </p:spPr>
        <p:txBody>
          <a:bodyPr/>
          <a:lstStyle/>
          <a:p>
            <a:pPr>
              <a:defRPr/>
            </a:pPr>
            <a:r>
              <a:rPr lang="de-CH"/>
              <a:t>Paulus vor dem Areopag</a:t>
            </a:r>
          </a:p>
          <a:p>
            <a:pPr>
              <a:defRPr/>
            </a:pPr>
            <a:r>
              <a:rPr lang="de-CH"/>
              <a:t>Ihr seid sehr religiös!</a:t>
            </a:r>
          </a:p>
          <a:p>
            <a:pPr>
              <a:defRPr/>
            </a:pPr>
            <a:r>
              <a:rPr lang="de-CH"/>
              <a:t>Ich habe einen Altar gesehen mit der Inschrift: „Dem unbekannten Gott“</a:t>
            </a:r>
          </a:p>
          <a:p>
            <a:pPr>
              <a:defRPr/>
            </a:pPr>
            <a:endParaRPr lang="de-DE"/>
          </a:p>
        </p:txBody>
      </p:sp>
      <p:pic>
        <p:nvPicPr>
          <p:cNvPr id="29699" name="Picture 5" descr="Bild:Areopagus from the Acropolis.jpg">
            <a:hlinkClick r:id="rId2"/>
          </p:cNvPr>
          <p:cNvPicPr>
            <a:picLocks noGrp="1" noChangeAspect="1" noChangeArrowheads="1"/>
          </p:cNvPicPr>
          <p:nvPr>
            <p:ph idx="4294967295"/>
          </p:nvPr>
        </p:nvPicPr>
        <p:blipFill>
          <a:blip r:embed="rId3"/>
          <a:srcRect/>
          <a:stretch>
            <a:fillRect/>
          </a:stretch>
        </p:blipFill>
        <p:spPr>
          <a:xfrm>
            <a:off x="1387475" y="1700213"/>
            <a:ext cx="3616325" cy="2586037"/>
          </a:xfrm>
        </p:spPr>
      </p:pic>
      <p:sp>
        <p:nvSpPr>
          <p:cNvPr id="29700" name="Text Box 9"/>
          <p:cNvSpPr txBox="1">
            <a:spLocks noChangeArrowheads="1"/>
          </p:cNvSpPr>
          <p:nvPr/>
        </p:nvSpPr>
        <p:spPr bwMode="auto">
          <a:xfrm>
            <a:off x="3571875" y="4000500"/>
            <a:ext cx="1401763" cy="214313"/>
          </a:xfrm>
          <a:prstGeom prst="rect">
            <a:avLst/>
          </a:prstGeom>
          <a:noFill/>
          <a:ln w="9525">
            <a:noFill/>
            <a:miter lim="800000"/>
            <a:headEnd/>
            <a:tailEnd/>
          </a:ln>
        </p:spPr>
        <p:txBody>
          <a:bodyPr wrap="none">
            <a:spAutoFit/>
          </a:bodyPr>
          <a:lstStyle/>
          <a:p>
            <a:r>
              <a:rPr lang="de-CH" sz="800"/>
              <a:t>Flikr.com CC 2.0 (cc-by-sa)</a:t>
            </a:r>
            <a:endParaRPr lang="de-DE" sz="800"/>
          </a:p>
        </p:txBody>
      </p:sp>
      <p:sp>
        <p:nvSpPr>
          <p:cNvPr id="29701" name="Text Box 10"/>
          <p:cNvSpPr txBox="1">
            <a:spLocks noChangeArrowheads="1"/>
          </p:cNvSpPr>
          <p:nvPr/>
        </p:nvSpPr>
        <p:spPr bwMode="auto">
          <a:xfrm>
            <a:off x="1357313" y="4286250"/>
            <a:ext cx="3519487" cy="646113"/>
          </a:xfrm>
          <a:prstGeom prst="rect">
            <a:avLst/>
          </a:prstGeom>
          <a:noFill/>
          <a:ln w="9525">
            <a:noFill/>
            <a:miter lim="800000"/>
            <a:headEnd/>
            <a:tailEnd/>
          </a:ln>
        </p:spPr>
        <p:txBody>
          <a:bodyPr wrap="none">
            <a:spAutoFit/>
          </a:bodyPr>
          <a:lstStyle/>
          <a:p>
            <a:r>
              <a:rPr lang="de-CH" sz="1800">
                <a:solidFill>
                  <a:schemeClr val="bg2"/>
                </a:solidFill>
              </a:rPr>
              <a:t>Der Areopag von der Akropolis aus </a:t>
            </a:r>
          </a:p>
          <a:p>
            <a:r>
              <a:rPr lang="de-CH" sz="1800">
                <a:solidFill>
                  <a:schemeClr val="bg2"/>
                </a:solidFill>
              </a:rPr>
              <a:t>gesehen</a:t>
            </a:r>
            <a:endParaRPr lang="de-DE" sz="1800">
              <a:solidFill>
                <a:schemeClr val="bg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a:defRPr/>
            </a:pPr>
            <a:r>
              <a:rPr lang="de-CH" dirty="0">
                <a:solidFill>
                  <a:srgbClr val="92D050"/>
                </a:solidFill>
              </a:rPr>
              <a:t>Paulus in Athen</a:t>
            </a:r>
            <a:endParaRPr lang="de-DE" dirty="0">
              <a:solidFill>
                <a:srgbClr val="92D050"/>
              </a:solidFill>
            </a:endParaRPr>
          </a:p>
        </p:txBody>
      </p:sp>
      <p:sp>
        <p:nvSpPr>
          <p:cNvPr id="182275" name="Rectangle 3"/>
          <p:cNvSpPr>
            <a:spLocks noGrp="1" noChangeArrowheads="1"/>
          </p:cNvSpPr>
          <p:nvPr>
            <p:ph type="body" idx="1"/>
          </p:nvPr>
        </p:nvSpPr>
        <p:spPr>
          <a:xfrm>
            <a:off x="1357313" y="1447800"/>
            <a:ext cx="7634287" cy="5105400"/>
          </a:xfrm>
        </p:spPr>
        <p:txBody>
          <a:bodyPr/>
          <a:lstStyle/>
          <a:p>
            <a:pPr algn="ctr">
              <a:buFont typeface="Wingdings" pitchFamily="2" charset="2"/>
              <a:buNone/>
              <a:defRPr/>
            </a:pPr>
            <a:r>
              <a:rPr lang="de-CH" sz="9600" dirty="0" smtClean="0">
                <a:solidFill>
                  <a:srgbClr val="FFFF00"/>
                </a:solidFill>
                <a:latin typeface="Bwgrkn" pitchFamily="2" charset="0"/>
                <a:cs typeface="Times New Roman"/>
              </a:rPr>
              <a:t>Α</a:t>
            </a:r>
            <a:r>
              <a:rPr lang="el-GR" sz="9600" dirty="0" smtClean="0">
                <a:solidFill>
                  <a:srgbClr val="FFFF00"/>
                </a:solidFill>
                <a:latin typeface="Times New Roman"/>
                <a:cs typeface="Times New Roman"/>
              </a:rPr>
              <a:t>ΓΝΩΣΤΩ ΘΕΩ</a:t>
            </a:r>
            <a:endParaRPr lang="de-DE" sz="9600" dirty="0">
              <a:solidFill>
                <a:srgbClr val="FFFF00"/>
              </a:solidFill>
              <a:latin typeface="Bwgrkn" pitchFamily="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57200" y="381000"/>
            <a:ext cx="8229600" cy="904875"/>
          </a:xfrm>
        </p:spPr>
        <p:txBody>
          <a:bodyPr/>
          <a:lstStyle/>
          <a:p>
            <a:pPr>
              <a:defRPr/>
            </a:pPr>
            <a:r>
              <a:rPr lang="de-CH" dirty="0">
                <a:solidFill>
                  <a:srgbClr val="92D050"/>
                </a:solidFill>
              </a:rPr>
              <a:t>Paulus in Athen</a:t>
            </a:r>
            <a:endParaRPr lang="de-DE" dirty="0">
              <a:solidFill>
                <a:srgbClr val="92D050"/>
              </a:solidFill>
            </a:endParaRPr>
          </a:p>
        </p:txBody>
      </p:sp>
      <p:sp>
        <p:nvSpPr>
          <p:cNvPr id="184323" name="Rectangle 3"/>
          <p:cNvSpPr>
            <a:spLocks noGrp="1" noChangeArrowheads="1"/>
          </p:cNvSpPr>
          <p:nvPr>
            <p:ph type="body" sz="half" idx="1"/>
          </p:nvPr>
        </p:nvSpPr>
        <p:spPr/>
        <p:txBody>
          <a:bodyPr/>
          <a:lstStyle/>
          <a:p>
            <a:pPr algn="ctr">
              <a:buFont typeface="Wingdings" pitchFamily="2" charset="2"/>
              <a:buNone/>
              <a:defRPr/>
            </a:pPr>
            <a:r>
              <a:rPr lang="de-CH" sz="8800" dirty="0" smtClean="0">
                <a:solidFill>
                  <a:srgbClr val="FFFF00"/>
                </a:solidFill>
                <a:latin typeface="Bwgrkn" pitchFamily="2" charset="0"/>
                <a:cs typeface="Times New Roman"/>
              </a:rPr>
              <a:t>Α</a:t>
            </a:r>
            <a:r>
              <a:rPr lang="el-GR" sz="8800" dirty="0" smtClean="0">
                <a:solidFill>
                  <a:srgbClr val="FFFF00"/>
                </a:solidFill>
                <a:latin typeface="Times New Roman"/>
                <a:cs typeface="Times New Roman"/>
              </a:rPr>
              <a:t>ΓΝΩΣΤΩ ΘΕΩ</a:t>
            </a:r>
            <a:endParaRPr lang="de-DE" sz="8800" dirty="0" smtClean="0">
              <a:solidFill>
                <a:srgbClr val="FFFF00"/>
              </a:solidFill>
              <a:latin typeface="Bwgrkn" pitchFamily="2" charset="0"/>
            </a:endParaRPr>
          </a:p>
          <a:p>
            <a:pPr algn="ctr">
              <a:buFont typeface="Wingdings" pitchFamily="2" charset="2"/>
              <a:buNone/>
              <a:defRPr/>
            </a:pPr>
            <a:endParaRPr lang="de-DE" sz="8800" dirty="0">
              <a:solidFill>
                <a:srgbClr val="FFFF00"/>
              </a:solidFill>
              <a:latin typeface="Bwgrkn" pitchFamily="2" charset="0"/>
            </a:endParaRPr>
          </a:p>
        </p:txBody>
      </p:sp>
      <p:sp>
        <p:nvSpPr>
          <p:cNvPr id="184327" name="Rectangle 7"/>
          <p:cNvSpPr>
            <a:spLocks noGrp="1" noChangeArrowheads="1"/>
          </p:cNvSpPr>
          <p:nvPr>
            <p:ph sz="half" idx="2"/>
          </p:nvPr>
        </p:nvSpPr>
        <p:spPr>
          <a:xfrm>
            <a:off x="857250" y="3286125"/>
            <a:ext cx="8001000" cy="1981200"/>
          </a:xfrm>
        </p:spPr>
        <p:txBody>
          <a:bodyPr/>
          <a:lstStyle/>
          <a:p>
            <a:pPr>
              <a:defRPr/>
            </a:pPr>
            <a:r>
              <a:rPr lang="de-CH" sz="2600" dirty="0">
                <a:latin typeface="Arial" pitchFamily="34" charset="0"/>
              </a:rPr>
              <a:t>Hintergrund: </a:t>
            </a:r>
          </a:p>
          <a:p>
            <a:pPr>
              <a:defRPr/>
            </a:pPr>
            <a:r>
              <a:rPr lang="de-CH" sz="2600" dirty="0">
                <a:latin typeface="Arial" pitchFamily="34" charset="0"/>
              </a:rPr>
              <a:t>Pest in Athen (6. Jh. v. Chr.)</a:t>
            </a:r>
          </a:p>
          <a:p>
            <a:pPr>
              <a:defRPr/>
            </a:pPr>
            <a:r>
              <a:rPr lang="de-CH" sz="2600" dirty="0">
                <a:latin typeface="Arial" pitchFamily="34" charset="0"/>
              </a:rPr>
              <a:t>Allen Göttern wird geopfert, ohne Ergebnis</a:t>
            </a:r>
          </a:p>
          <a:p>
            <a:pPr>
              <a:defRPr/>
            </a:pPr>
            <a:r>
              <a:rPr lang="de-CH" sz="2600" dirty="0">
                <a:latin typeface="Arial" pitchFamily="34" charset="0"/>
              </a:rPr>
              <a:t>Der Areopag lässt sich durch </a:t>
            </a:r>
            <a:r>
              <a:rPr lang="de-CH" sz="2600" dirty="0" err="1">
                <a:latin typeface="Arial" pitchFamily="34" charset="0"/>
              </a:rPr>
              <a:t>Epimenides</a:t>
            </a:r>
            <a:r>
              <a:rPr lang="de-CH" sz="2600" dirty="0">
                <a:latin typeface="Arial" pitchFamily="34" charset="0"/>
              </a:rPr>
              <a:t> beraten.</a:t>
            </a:r>
          </a:p>
          <a:p>
            <a:pPr>
              <a:defRPr/>
            </a:pPr>
            <a:r>
              <a:rPr lang="de-CH" sz="2600" dirty="0">
                <a:latin typeface="Arial" pitchFamily="34" charset="0"/>
              </a:rPr>
              <a:t>Opfer auf Altären für „den unbekannten Gott“ </a:t>
            </a:r>
            <a:r>
              <a:rPr lang="de-CH" sz="2600" dirty="0">
                <a:latin typeface="Arial" pitchFamily="34" charset="0"/>
                <a:sym typeface="Wingdings" pitchFamily="2" charset="2"/>
              </a:rPr>
              <a:t> Pest hört auf.</a:t>
            </a:r>
            <a:endParaRPr lang="de-DE" sz="2600" dirty="0">
              <a:latin typeface="Arial" pitchFamily="34" charset="0"/>
            </a:endParaRPr>
          </a:p>
          <a:p>
            <a:pPr>
              <a:defRPr/>
            </a:pPr>
            <a:endParaRPr lang="de-DE" sz="2600" dirty="0">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57200" y="381000"/>
            <a:ext cx="8229600" cy="904875"/>
          </a:xfrm>
        </p:spPr>
        <p:txBody>
          <a:bodyPr/>
          <a:lstStyle/>
          <a:p>
            <a:pPr>
              <a:defRPr/>
            </a:pPr>
            <a:r>
              <a:rPr lang="de-CH" dirty="0">
                <a:solidFill>
                  <a:srgbClr val="92D050"/>
                </a:solidFill>
              </a:rPr>
              <a:t>Paulus in Athen</a:t>
            </a:r>
            <a:endParaRPr lang="de-DE" dirty="0">
              <a:solidFill>
                <a:srgbClr val="92D050"/>
              </a:solidFill>
            </a:endParaRPr>
          </a:p>
        </p:txBody>
      </p:sp>
      <p:sp>
        <p:nvSpPr>
          <p:cNvPr id="187395" name="Rectangle 3"/>
          <p:cNvSpPr>
            <a:spLocks noGrp="1" noChangeArrowheads="1"/>
          </p:cNvSpPr>
          <p:nvPr>
            <p:ph type="body" sz="half" idx="1"/>
          </p:nvPr>
        </p:nvSpPr>
        <p:spPr/>
        <p:txBody>
          <a:bodyPr/>
          <a:lstStyle/>
          <a:p>
            <a:pPr algn="ctr">
              <a:buFont typeface="Wingdings" pitchFamily="2" charset="2"/>
              <a:buNone/>
              <a:defRPr/>
            </a:pPr>
            <a:r>
              <a:rPr lang="de-CH" sz="8800" dirty="0" smtClean="0">
                <a:solidFill>
                  <a:srgbClr val="FFFF00"/>
                </a:solidFill>
                <a:latin typeface="Bwgrkn" pitchFamily="2" charset="0"/>
                <a:cs typeface="Times New Roman"/>
              </a:rPr>
              <a:t>Α</a:t>
            </a:r>
            <a:r>
              <a:rPr lang="el-GR" sz="8800" dirty="0" smtClean="0">
                <a:solidFill>
                  <a:srgbClr val="FFFF00"/>
                </a:solidFill>
                <a:latin typeface="Times New Roman"/>
                <a:cs typeface="Times New Roman"/>
              </a:rPr>
              <a:t>ΓΝΩΣΤΩ ΘΕΩ</a:t>
            </a:r>
            <a:endParaRPr lang="de-DE" sz="8800" dirty="0" smtClean="0">
              <a:solidFill>
                <a:srgbClr val="FFFF00"/>
              </a:solidFill>
              <a:latin typeface="Bwgrkn" pitchFamily="2" charset="0"/>
            </a:endParaRPr>
          </a:p>
          <a:p>
            <a:pPr algn="ctr">
              <a:buFont typeface="Wingdings" pitchFamily="2" charset="2"/>
              <a:buNone/>
              <a:defRPr/>
            </a:pPr>
            <a:endParaRPr lang="de-DE" sz="8800" dirty="0">
              <a:solidFill>
                <a:srgbClr val="FFFF00"/>
              </a:solidFill>
              <a:latin typeface="Bwgrkn" pitchFamily="2" charset="0"/>
            </a:endParaRPr>
          </a:p>
        </p:txBody>
      </p:sp>
      <p:sp>
        <p:nvSpPr>
          <p:cNvPr id="187396" name="Rectangle 4"/>
          <p:cNvSpPr>
            <a:spLocks noGrp="1" noChangeArrowheads="1"/>
          </p:cNvSpPr>
          <p:nvPr>
            <p:ph sz="half" idx="2"/>
          </p:nvPr>
        </p:nvSpPr>
        <p:spPr>
          <a:xfrm>
            <a:off x="1000125" y="3214688"/>
            <a:ext cx="8143875" cy="1981200"/>
          </a:xfrm>
        </p:spPr>
        <p:txBody>
          <a:bodyPr/>
          <a:lstStyle/>
          <a:p>
            <a:pPr>
              <a:defRPr/>
            </a:pPr>
            <a:r>
              <a:rPr lang="en-US" sz="2400" b="1" dirty="0" err="1">
                <a:latin typeface="Arial" pitchFamily="34" charset="0"/>
              </a:rPr>
              <a:t>Apg</a:t>
            </a:r>
            <a:r>
              <a:rPr lang="en-US" sz="2400" b="1" dirty="0">
                <a:latin typeface="Arial" pitchFamily="34" charset="0"/>
              </a:rPr>
              <a:t> 17: </a:t>
            </a:r>
            <a:r>
              <a:rPr lang="en-US" sz="2400" dirty="0">
                <a:latin typeface="Arial" pitchFamily="34" charset="0"/>
              </a:rPr>
              <a:t> </a:t>
            </a:r>
            <a:r>
              <a:rPr lang="en-US" sz="2400" dirty="0">
                <a:solidFill>
                  <a:srgbClr val="FFFF00"/>
                </a:solidFill>
                <a:latin typeface="Arial" pitchFamily="34" charset="0"/>
              </a:rPr>
              <a:t>22 </a:t>
            </a:r>
            <a:r>
              <a:rPr lang="en-US" sz="2400" dirty="0" err="1">
                <a:solidFill>
                  <a:srgbClr val="FFFF00"/>
                </a:solidFill>
                <a:latin typeface="Arial" pitchFamily="34" charset="0"/>
              </a:rPr>
              <a:t>Paulus</a:t>
            </a:r>
            <a:r>
              <a:rPr lang="en-US" sz="2400" dirty="0">
                <a:solidFill>
                  <a:srgbClr val="FFFF00"/>
                </a:solidFill>
                <a:latin typeface="Arial" pitchFamily="34" charset="0"/>
              </a:rPr>
              <a:t> </a:t>
            </a:r>
            <a:r>
              <a:rPr lang="en-US" sz="2400" dirty="0" err="1">
                <a:solidFill>
                  <a:srgbClr val="FFFF00"/>
                </a:solidFill>
                <a:latin typeface="Arial" pitchFamily="34" charset="0"/>
              </a:rPr>
              <a:t>aber</a:t>
            </a:r>
            <a:r>
              <a:rPr lang="en-US" sz="2400" dirty="0">
                <a:solidFill>
                  <a:srgbClr val="FFFF00"/>
                </a:solidFill>
                <a:latin typeface="Arial" pitchFamily="34" charset="0"/>
              </a:rPr>
              <a:t> stand mitten auf </a:t>
            </a:r>
            <a:r>
              <a:rPr lang="en-US" sz="2400" dirty="0" err="1">
                <a:solidFill>
                  <a:srgbClr val="FFFF00"/>
                </a:solidFill>
                <a:latin typeface="Arial" pitchFamily="34" charset="0"/>
              </a:rPr>
              <a:t>dem</a:t>
            </a:r>
            <a:r>
              <a:rPr lang="en-US" sz="2400" dirty="0">
                <a:solidFill>
                  <a:srgbClr val="FFFF00"/>
                </a:solidFill>
                <a:latin typeface="Arial" pitchFamily="34" charset="0"/>
              </a:rPr>
              <a:t> </a:t>
            </a:r>
            <a:r>
              <a:rPr lang="en-US" sz="2400" dirty="0" err="1">
                <a:solidFill>
                  <a:srgbClr val="FFFF00"/>
                </a:solidFill>
                <a:latin typeface="Arial" pitchFamily="34" charset="0"/>
              </a:rPr>
              <a:t>Areopag</a:t>
            </a:r>
            <a:r>
              <a:rPr lang="en-US" sz="2400" dirty="0">
                <a:solidFill>
                  <a:srgbClr val="FFFF00"/>
                </a:solidFill>
                <a:latin typeface="Arial" pitchFamily="34" charset="0"/>
              </a:rPr>
              <a:t> und </a:t>
            </a:r>
            <a:r>
              <a:rPr lang="en-US" sz="2400" dirty="0" err="1">
                <a:solidFill>
                  <a:srgbClr val="FFFF00"/>
                </a:solidFill>
                <a:latin typeface="Arial" pitchFamily="34" charset="0"/>
              </a:rPr>
              <a:t>sprach</a:t>
            </a:r>
            <a:r>
              <a:rPr lang="en-US" sz="2400" dirty="0">
                <a:solidFill>
                  <a:srgbClr val="FFFF00"/>
                </a:solidFill>
                <a:latin typeface="Arial" pitchFamily="34" charset="0"/>
              </a:rPr>
              <a:t>: </a:t>
            </a:r>
            <a:r>
              <a:rPr lang="en-US" sz="2400" dirty="0" err="1">
                <a:solidFill>
                  <a:srgbClr val="FFFF00"/>
                </a:solidFill>
                <a:latin typeface="Arial" pitchFamily="34" charset="0"/>
              </a:rPr>
              <a:t>Männer</a:t>
            </a:r>
            <a:r>
              <a:rPr lang="en-US" sz="2400" dirty="0">
                <a:solidFill>
                  <a:srgbClr val="FFFF00"/>
                </a:solidFill>
                <a:latin typeface="Arial" pitchFamily="34" charset="0"/>
              </a:rPr>
              <a:t> von </a:t>
            </a:r>
            <a:r>
              <a:rPr lang="en-US" sz="2400" dirty="0" err="1">
                <a:solidFill>
                  <a:srgbClr val="FFFF00"/>
                </a:solidFill>
                <a:latin typeface="Arial" pitchFamily="34" charset="0"/>
              </a:rPr>
              <a:t>Athen</a:t>
            </a:r>
            <a:r>
              <a:rPr lang="en-US" sz="2400" dirty="0">
                <a:solidFill>
                  <a:srgbClr val="FFFF00"/>
                </a:solidFill>
                <a:latin typeface="Arial" pitchFamily="34" charset="0"/>
              </a:rPr>
              <a:t>, </a:t>
            </a:r>
            <a:r>
              <a:rPr lang="en-US" sz="2400" dirty="0" err="1">
                <a:solidFill>
                  <a:srgbClr val="FFFF00"/>
                </a:solidFill>
                <a:latin typeface="Arial" pitchFamily="34" charset="0"/>
              </a:rPr>
              <a:t>ich</a:t>
            </a:r>
            <a:r>
              <a:rPr lang="en-US" sz="2400" dirty="0">
                <a:solidFill>
                  <a:srgbClr val="FFFF00"/>
                </a:solidFill>
                <a:latin typeface="Arial" pitchFamily="34" charset="0"/>
              </a:rPr>
              <a:t> </a:t>
            </a:r>
            <a:r>
              <a:rPr lang="en-US" sz="2400" dirty="0" err="1">
                <a:solidFill>
                  <a:srgbClr val="FFFF00"/>
                </a:solidFill>
                <a:latin typeface="Arial" pitchFamily="34" charset="0"/>
              </a:rPr>
              <a:t>sehe</a:t>
            </a:r>
            <a:r>
              <a:rPr lang="en-US" sz="2400" dirty="0">
                <a:solidFill>
                  <a:srgbClr val="FFFF00"/>
                </a:solidFill>
                <a:latin typeface="Arial" pitchFamily="34" charset="0"/>
              </a:rPr>
              <a:t>, </a:t>
            </a:r>
            <a:r>
              <a:rPr lang="en-US" sz="2400" dirty="0" err="1">
                <a:solidFill>
                  <a:srgbClr val="FFFF00"/>
                </a:solidFill>
                <a:latin typeface="Arial" pitchFamily="34" charset="0"/>
              </a:rPr>
              <a:t>daß</a:t>
            </a:r>
            <a:r>
              <a:rPr lang="en-US" sz="2400" dirty="0">
                <a:solidFill>
                  <a:srgbClr val="FFFF00"/>
                </a:solidFill>
                <a:latin typeface="Arial" pitchFamily="34" charset="0"/>
              </a:rPr>
              <a:t> </a:t>
            </a:r>
            <a:r>
              <a:rPr lang="en-US" sz="2400" dirty="0" err="1">
                <a:solidFill>
                  <a:srgbClr val="FFFF00"/>
                </a:solidFill>
                <a:latin typeface="Arial" pitchFamily="34" charset="0"/>
              </a:rPr>
              <a:t>ihr</a:t>
            </a:r>
            <a:r>
              <a:rPr lang="en-US" sz="2400" dirty="0">
                <a:solidFill>
                  <a:srgbClr val="FFFF00"/>
                </a:solidFill>
                <a:latin typeface="Arial" pitchFamily="34" charset="0"/>
              </a:rPr>
              <a:t> in </a:t>
            </a:r>
            <a:r>
              <a:rPr lang="en-US" sz="2400" dirty="0" err="1">
                <a:solidFill>
                  <a:srgbClr val="FFFF00"/>
                </a:solidFill>
                <a:latin typeface="Arial" pitchFamily="34" charset="0"/>
              </a:rPr>
              <a:t>jeder</a:t>
            </a:r>
            <a:r>
              <a:rPr lang="en-US" sz="2400" dirty="0">
                <a:solidFill>
                  <a:srgbClr val="FFFF00"/>
                </a:solidFill>
                <a:latin typeface="Arial" pitchFamily="34" charset="0"/>
              </a:rPr>
              <a:t> </a:t>
            </a:r>
            <a:r>
              <a:rPr lang="en-US" sz="2400" dirty="0" err="1">
                <a:solidFill>
                  <a:srgbClr val="FFFF00"/>
                </a:solidFill>
                <a:latin typeface="Arial" pitchFamily="34" charset="0"/>
              </a:rPr>
              <a:t>Beziehung</a:t>
            </a:r>
            <a:r>
              <a:rPr lang="en-US" sz="2400" dirty="0">
                <a:solidFill>
                  <a:srgbClr val="FFFF00"/>
                </a:solidFill>
                <a:latin typeface="Arial" pitchFamily="34" charset="0"/>
              </a:rPr>
              <a:t> </a:t>
            </a:r>
            <a:r>
              <a:rPr lang="en-US" sz="2400" dirty="0" err="1">
                <a:solidFill>
                  <a:srgbClr val="99FF33"/>
                </a:solidFill>
                <a:latin typeface="Arial" pitchFamily="34" charset="0"/>
              </a:rPr>
              <a:t>sehr</a:t>
            </a:r>
            <a:r>
              <a:rPr lang="en-US" sz="2400" dirty="0">
                <a:solidFill>
                  <a:srgbClr val="99FF33"/>
                </a:solidFill>
                <a:latin typeface="Arial" pitchFamily="34" charset="0"/>
              </a:rPr>
              <a:t> </a:t>
            </a:r>
            <a:r>
              <a:rPr lang="en-US" sz="2400" dirty="0" err="1">
                <a:solidFill>
                  <a:srgbClr val="99FF33"/>
                </a:solidFill>
                <a:latin typeface="Arial" pitchFamily="34" charset="0"/>
              </a:rPr>
              <a:t>religiös</a:t>
            </a:r>
            <a:r>
              <a:rPr lang="en-US" sz="2400" dirty="0">
                <a:solidFill>
                  <a:srgbClr val="FFFF00"/>
                </a:solidFill>
                <a:latin typeface="Arial" pitchFamily="34" charset="0"/>
              </a:rPr>
              <a:t> </a:t>
            </a:r>
            <a:r>
              <a:rPr lang="en-US" sz="2400" dirty="0" err="1">
                <a:solidFill>
                  <a:srgbClr val="FFFF00"/>
                </a:solidFill>
                <a:latin typeface="Arial" pitchFamily="34" charset="0"/>
              </a:rPr>
              <a:t>seid</a:t>
            </a:r>
            <a:r>
              <a:rPr lang="en-US" sz="2400" dirty="0">
                <a:solidFill>
                  <a:srgbClr val="FFFF00"/>
                </a:solidFill>
                <a:latin typeface="Arial" pitchFamily="34" charset="0"/>
              </a:rPr>
              <a:t>.  23 </a:t>
            </a:r>
            <a:r>
              <a:rPr lang="en-US" sz="2400" dirty="0" err="1">
                <a:solidFill>
                  <a:srgbClr val="FFFF00"/>
                </a:solidFill>
                <a:latin typeface="Arial" pitchFamily="34" charset="0"/>
              </a:rPr>
              <a:t>Denn</a:t>
            </a:r>
            <a:r>
              <a:rPr lang="en-US" sz="2400" dirty="0">
                <a:solidFill>
                  <a:srgbClr val="FFFF00"/>
                </a:solidFill>
                <a:latin typeface="Arial" pitchFamily="34" charset="0"/>
              </a:rPr>
              <a:t> </a:t>
            </a:r>
            <a:r>
              <a:rPr lang="en-US" sz="2400" dirty="0" err="1">
                <a:solidFill>
                  <a:srgbClr val="FFFF00"/>
                </a:solidFill>
                <a:latin typeface="Arial" pitchFamily="34" charset="0"/>
              </a:rPr>
              <a:t>als</a:t>
            </a:r>
            <a:r>
              <a:rPr lang="en-US" sz="2400" dirty="0">
                <a:solidFill>
                  <a:srgbClr val="FFFF00"/>
                </a:solidFill>
                <a:latin typeface="Arial" pitchFamily="34" charset="0"/>
              </a:rPr>
              <a:t> </a:t>
            </a:r>
            <a:r>
              <a:rPr lang="en-US" sz="2400" dirty="0" err="1">
                <a:solidFill>
                  <a:srgbClr val="FFFF00"/>
                </a:solidFill>
                <a:latin typeface="Arial" pitchFamily="34" charset="0"/>
              </a:rPr>
              <a:t>ich</a:t>
            </a:r>
            <a:r>
              <a:rPr lang="en-US" sz="2400" dirty="0">
                <a:solidFill>
                  <a:srgbClr val="FFFF00"/>
                </a:solidFill>
                <a:latin typeface="Arial" pitchFamily="34" charset="0"/>
              </a:rPr>
              <a:t> </a:t>
            </a:r>
            <a:r>
              <a:rPr lang="en-US" sz="2400" dirty="0" err="1">
                <a:solidFill>
                  <a:srgbClr val="FFFF00"/>
                </a:solidFill>
                <a:latin typeface="Arial" pitchFamily="34" charset="0"/>
              </a:rPr>
              <a:t>umherging</a:t>
            </a:r>
            <a:r>
              <a:rPr lang="en-US" sz="2400" dirty="0">
                <a:solidFill>
                  <a:srgbClr val="FFFF00"/>
                </a:solidFill>
                <a:latin typeface="Arial" pitchFamily="34" charset="0"/>
              </a:rPr>
              <a:t> und die </a:t>
            </a:r>
            <a:r>
              <a:rPr lang="en-US" sz="2400" dirty="0" err="1">
                <a:solidFill>
                  <a:srgbClr val="FFFF00"/>
                </a:solidFill>
                <a:latin typeface="Arial" pitchFamily="34" charset="0"/>
              </a:rPr>
              <a:t>Gegenstände</a:t>
            </a:r>
            <a:r>
              <a:rPr lang="en-US" sz="2400" dirty="0">
                <a:solidFill>
                  <a:srgbClr val="FFFF00"/>
                </a:solidFill>
                <a:latin typeface="Arial" pitchFamily="34" charset="0"/>
              </a:rPr>
              <a:t> </a:t>
            </a:r>
            <a:r>
              <a:rPr lang="en-US" sz="2400" dirty="0" err="1">
                <a:solidFill>
                  <a:srgbClr val="FFFF00"/>
                </a:solidFill>
                <a:latin typeface="Arial" pitchFamily="34" charset="0"/>
              </a:rPr>
              <a:t>eurer</a:t>
            </a:r>
            <a:r>
              <a:rPr lang="en-US" sz="2400" dirty="0">
                <a:solidFill>
                  <a:srgbClr val="FFFF00"/>
                </a:solidFill>
                <a:latin typeface="Arial" pitchFamily="34" charset="0"/>
              </a:rPr>
              <a:t> </a:t>
            </a:r>
            <a:r>
              <a:rPr lang="en-US" sz="2400" dirty="0" err="1">
                <a:solidFill>
                  <a:srgbClr val="FFFF00"/>
                </a:solidFill>
                <a:latin typeface="Arial" pitchFamily="34" charset="0"/>
              </a:rPr>
              <a:t>Verehrung</a:t>
            </a:r>
            <a:r>
              <a:rPr lang="en-US" sz="2400" dirty="0">
                <a:solidFill>
                  <a:srgbClr val="FFFF00"/>
                </a:solidFill>
                <a:latin typeface="Arial" pitchFamily="34" charset="0"/>
              </a:rPr>
              <a:t> </a:t>
            </a:r>
            <a:r>
              <a:rPr lang="en-US" sz="2400" dirty="0" err="1">
                <a:solidFill>
                  <a:srgbClr val="FFFF00"/>
                </a:solidFill>
                <a:latin typeface="Arial" pitchFamily="34" charset="0"/>
              </a:rPr>
              <a:t>betrachtete</a:t>
            </a:r>
            <a:r>
              <a:rPr lang="en-US" sz="2400" dirty="0">
                <a:solidFill>
                  <a:srgbClr val="FFFF00"/>
                </a:solidFill>
                <a:latin typeface="Arial" pitchFamily="34" charset="0"/>
              </a:rPr>
              <a:t>, </a:t>
            </a:r>
            <a:r>
              <a:rPr lang="en-US" sz="2400" dirty="0" err="1">
                <a:solidFill>
                  <a:srgbClr val="FFFF00"/>
                </a:solidFill>
                <a:latin typeface="Arial" pitchFamily="34" charset="0"/>
              </a:rPr>
              <a:t>fand</a:t>
            </a:r>
            <a:r>
              <a:rPr lang="en-US" sz="2400" dirty="0">
                <a:solidFill>
                  <a:srgbClr val="FFFF00"/>
                </a:solidFill>
                <a:latin typeface="Arial" pitchFamily="34" charset="0"/>
              </a:rPr>
              <a:t> </a:t>
            </a:r>
            <a:r>
              <a:rPr lang="en-US" sz="2400" dirty="0" err="1">
                <a:solidFill>
                  <a:srgbClr val="FFFF00"/>
                </a:solidFill>
                <a:latin typeface="Arial" pitchFamily="34" charset="0"/>
              </a:rPr>
              <a:t>ich</a:t>
            </a:r>
            <a:r>
              <a:rPr lang="en-US" sz="2400" dirty="0">
                <a:solidFill>
                  <a:srgbClr val="FFFF00"/>
                </a:solidFill>
                <a:latin typeface="Arial" pitchFamily="34" charset="0"/>
              </a:rPr>
              <a:t> </a:t>
            </a:r>
            <a:r>
              <a:rPr lang="en-US" sz="2400" dirty="0" err="1">
                <a:solidFill>
                  <a:srgbClr val="FFFF00"/>
                </a:solidFill>
                <a:latin typeface="Arial" pitchFamily="34" charset="0"/>
              </a:rPr>
              <a:t>auch</a:t>
            </a:r>
            <a:r>
              <a:rPr lang="en-US" sz="2400" dirty="0">
                <a:solidFill>
                  <a:srgbClr val="FFFF00"/>
                </a:solidFill>
                <a:latin typeface="Arial" pitchFamily="34" charset="0"/>
              </a:rPr>
              <a:t> </a:t>
            </a:r>
            <a:r>
              <a:rPr lang="en-US" sz="2400" dirty="0" err="1">
                <a:solidFill>
                  <a:srgbClr val="99FF33"/>
                </a:solidFill>
                <a:latin typeface="Arial" pitchFamily="34" charset="0"/>
              </a:rPr>
              <a:t>einen</a:t>
            </a:r>
            <a:r>
              <a:rPr lang="en-US" sz="2400" dirty="0">
                <a:solidFill>
                  <a:srgbClr val="99FF33"/>
                </a:solidFill>
                <a:latin typeface="Arial" pitchFamily="34" charset="0"/>
              </a:rPr>
              <a:t> Altar</a:t>
            </a:r>
            <a:r>
              <a:rPr lang="en-US" sz="2400" dirty="0">
                <a:solidFill>
                  <a:srgbClr val="FFFF00"/>
                </a:solidFill>
                <a:latin typeface="Arial" pitchFamily="34" charset="0"/>
              </a:rPr>
              <a:t>, an </a:t>
            </a:r>
            <a:r>
              <a:rPr lang="en-US" sz="2400" dirty="0" err="1">
                <a:solidFill>
                  <a:srgbClr val="FFFF00"/>
                </a:solidFill>
                <a:latin typeface="Arial" pitchFamily="34" charset="0"/>
              </a:rPr>
              <a:t>welchem</a:t>
            </a:r>
            <a:r>
              <a:rPr lang="en-US" sz="2400" dirty="0">
                <a:solidFill>
                  <a:srgbClr val="FFFF00"/>
                </a:solidFill>
                <a:latin typeface="Arial" pitchFamily="34" charset="0"/>
              </a:rPr>
              <a:t> die </a:t>
            </a:r>
            <a:r>
              <a:rPr lang="en-US" sz="2400" dirty="0" err="1">
                <a:solidFill>
                  <a:srgbClr val="FFFF00"/>
                </a:solidFill>
                <a:latin typeface="Arial" pitchFamily="34" charset="0"/>
              </a:rPr>
              <a:t>Aufschrift</a:t>
            </a:r>
            <a:r>
              <a:rPr lang="en-US" sz="2400" dirty="0">
                <a:solidFill>
                  <a:srgbClr val="FFFF00"/>
                </a:solidFill>
                <a:latin typeface="Arial" pitchFamily="34" charset="0"/>
              </a:rPr>
              <a:t> war: </a:t>
            </a:r>
            <a:r>
              <a:rPr lang="en-US" sz="2400" dirty="0">
                <a:solidFill>
                  <a:srgbClr val="99FF33"/>
                </a:solidFill>
                <a:latin typeface="Arial" pitchFamily="34" charset="0"/>
              </a:rPr>
              <a:t>“Dem </a:t>
            </a:r>
            <a:r>
              <a:rPr lang="en-US" sz="2400" dirty="0" err="1">
                <a:solidFill>
                  <a:srgbClr val="99FF33"/>
                </a:solidFill>
                <a:latin typeface="Arial" pitchFamily="34" charset="0"/>
              </a:rPr>
              <a:t>unbekannten</a:t>
            </a:r>
            <a:r>
              <a:rPr lang="en-US" sz="2400" dirty="0">
                <a:solidFill>
                  <a:srgbClr val="99FF33"/>
                </a:solidFill>
                <a:latin typeface="Arial" pitchFamily="34" charset="0"/>
              </a:rPr>
              <a:t> </a:t>
            </a:r>
            <a:r>
              <a:rPr lang="en-US" sz="2400" dirty="0" err="1">
                <a:solidFill>
                  <a:srgbClr val="99FF33"/>
                </a:solidFill>
                <a:latin typeface="Arial" pitchFamily="34" charset="0"/>
              </a:rPr>
              <a:t>Gott</a:t>
            </a:r>
            <a:r>
              <a:rPr lang="en-US" sz="2400" dirty="0">
                <a:solidFill>
                  <a:srgbClr val="99FF33"/>
                </a:solidFill>
                <a:latin typeface="Arial" pitchFamily="34" charset="0"/>
              </a:rPr>
              <a:t>”.</a:t>
            </a:r>
            <a:r>
              <a:rPr lang="en-US" sz="2400" dirty="0">
                <a:solidFill>
                  <a:srgbClr val="FFFF00"/>
                </a:solidFill>
                <a:latin typeface="Arial" pitchFamily="34" charset="0"/>
              </a:rPr>
              <a:t> Den </a:t>
            </a:r>
            <a:r>
              <a:rPr lang="en-US" sz="2400" dirty="0" err="1">
                <a:solidFill>
                  <a:srgbClr val="FFFF00"/>
                </a:solidFill>
                <a:latin typeface="Arial" pitchFamily="34" charset="0"/>
              </a:rPr>
              <a:t>ihr</a:t>
            </a:r>
            <a:r>
              <a:rPr lang="en-US" sz="2400" dirty="0">
                <a:solidFill>
                  <a:srgbClr val="FFFF00"/>
                </a:solidFill>
                <a:latin typeface="Arial" pitchFamily="34" charset="0"/>
              </a:rPr>
              <a:t> nun, </a:t>
            </a:r>
            <a:r>
              <a:rPr lang="en-US" sz="2400" dirty="0" err="1">
                <a:solidFill>
                  <a:srgbClr val="FFFF00"/>
                </a:solidFill>
                <a:latin typeface="Arial" pitchFamily="34" charset="0"/>
              </a:rPr>
              <a:t>ohne</a:t>
            </a:r>
            <a:r>
              <a:rPr lang="en-US" sz="2400" dirty="0">
                <a:solidFill>
                  <a:srgbClr val="FFFF00"/>
                </a:solidFill>
                <a:latin typeface="Arial" pitchFamily="34" charset="0"/>
              </a:rPr>
              <a:t> </a:t>
            </a:r>
            <a:r>
              <a:rPr lang="en-US" sz="2400" dirty="0" err="1">
                <a:solidFill>
                  <a:srgbClr val="FFFF00"/>
                </a:solidFill>
                <a:latin typeface="Arial" pitchFamily="34" charset="0"/>
              </a:rPr>
              <a:t>ihn</a:t>
            </a:r>
            <a:r>
              <a:rPr lang="en-US" sz="2400" dirty="0">
                <a:solidFill>
                  <a:srgbClr val="FFFF00"/>
                </a:solidFill>
                <a:latin typeface="Arial" pitchFamily="34" charset="0"/>
              </a:rPr>
              <a:t> </a:t>
            </a:r>
            <a:r>
              <a:rPr lang="en-US" sz="2400" dirty="0" err="1">
                <a:solidFill>
                  <a:srgbClr val="FFFF00"/>
                </a:solidFill>
                <a:latin typeface="Arial" pitchFamily="34" charset="0"/>
              </a:rPr>
              <a:t>zu</a:t>
            </a:r>
            <a:r>
              <a:rPr lang="en-US" sz="2400" dirty="0">
                <a:solidFill>
                  <a:srgbClr val="FFFF00"/>
                </a:solidFill>
                <a:latin typeface="Arial" pitchFamily="34" charset="0"/>
              </a:rPr>
              <a:t> </a:t>
            </a:r>
            <a:r>
              <a:rPr lang="en-US" sz="2400" dirty="0" err="1">
                <a:solidFill>
                  <a:srgbClr val="FFFF00"/>
                </a:solidFill>
                <a:latin typeface="Arial" pitchFamily="34" charset="0"/>
              </a:rPr>
              <a:t>kennen</a:t>
            </a:r>
            <a:r>
              <a:rPr lang="en-US" sz="2400" dirty="0">
                <a:solidFill>
                  <a:srgbClr val="FFFF00"/>
                </a:solidFill>
                <a:latin typeface="Arial" pitchFamily="34" charset="0"/>
              </a:rPr>
              <a:t>, </a:t>
            </a:r>
            <a:r>
              <a:rPr lang="en-US" sz="2400" dirty="0" err="1">
                <a:solidFill>
                  <a:srgbClr val="FFFF00"/>
                </a:solidFill>
                <a:latin typeface="Arial" pitchFamily="34" charset="0"/>
              </a:rPr>
              <a:t>verehret</a:t>
            </a:r>
            <a:r>
              <a:rPr lang="en-US" sz="2400" dirty="0">
                <a:solidFill>
                  <a:srgbClr val="FFFF00"/>
                </a:solidFill>
                <a:latin typeface="Arial" pitchFamily="34" charset="0"/>
              </a:rPr>
              <a:t>, </a:t>
            </a:r>
            <a:r>
              <a:rPr lang="en-US" sz="2400" dirty="0" err="1">
                <a:solidFill>
                  <a:srgbClr val="99FF33"/>
                </a:solidFill>
                <a:latin typeface="Arial" pitchFamily="34" charset="0"/>
              </a:rPr>
              <a:t>diesen</a:t>
            </a:r>
            <a:r>
              <a:rPr lang="en-US" sz="2400" dirty="0">
                <a:solidFill>
                  <a:srgbClr val="99FF33"/>
                </a:solidFill>
                <a:latin typeface="Arial" pitchFamily="34" charset="0"/>
              </a:rPr>
              <a:t> </a:t>
            </a:r>
            <a:r>
              <a:rPr lang="en-US" sz="2400" dirty="0" err="1">
                <a:solidFill>
                  <a:srgbClr val="99FF33"/>
                </a:solidFill>
                <a:latin typeface="Arial" pitchFamily="34" charset="0"/>
              </a:rPr>
              <a:t>verkündige</a:t>
            </a:r>
            <a:r>
              <a:rPr lang="en-US" sz="2400" dirty="0">
                <a:solidFill>
                  <a:srgbClr val="99FF33"/>
                </a:solidFill>
                <a:latin typeface="Arial" pitchFamily="34" charset="0"/>
              </a:rPr>
              <a:t> </a:t>
            </a:r>
            <a:r>
              <a:rPr lang="en-US" sz="2400" dirty="0" err="1">
                <a:solidFill>
                  <a:srgbClr val="99FF33"/>
                </a:solidFill>
                <a:latin typeface="Arial" pitchFamily="34" charset="0"/>
              </a:rPr>
              <a:t>ich</a:t>
            </a:r>
            <a:r>
              <a:rPr lang="en-US" sz="2400" dirty="0">
                <a:solidFill>
                  <a:srgbClr val="99FF33"/>
                </a:solidFill>
                <a:latin typeface="Arial" pitchFamily="34" charset="0"/>
              </a:rPr>
              <a:t> </a:t>
            </a:r>
            <a:r>
              <a:rPr lang="en-US" sz="2400" dirty="0" err="1">
                <a:solidFill>
                  <a:srgbClr val="99FF33"/>
                </a:solidFill>
                <a:latin typeface="Arial" pitchFamily="34" charset="0"/>
              </a:rPr>
              <a:t>euch</a:t>
            </a:r>
            <a:r>
              <a:rPr lang="en-US" sz="2400" dirty="0">
                <a:solidFill>
                  <a:srgbClr val="FFFF00"/>
                </a:solidFill>
                <a:latin typeface="Arial" pitchFamily="34" charset="0"/>
              </a:rPr>
              <a:t>.  24 </a:t>
            </a:r>
            <a:r>
              <a:rPr lang="en-US" sz="2400" dirty="0" err="1">
                <a:solidFill>
                  <a:srgbClr val="FFFF00"/>
                </a:solidFill>
                <a:latin typeface="Arial" pitchFamily="34" charset="0"/>
              </a:rPr>
              <a:t>Der</a:t>
            </a:r>
            <a:r>
              <a:rPr lang="en-US" sz="2400" dirty="0">
                <a:solidFill>
                  <a:srgbClr val="FFFF00"/>
                </a:solidFill>
                <a:latin typeface="Arial" pitchFamily="34" charset="0"/>
              </a:rPr>
              <a:t> </a:t>
            </a:r>
            <a:r>
              <a:rPr lang="en-US" sz="2400" dirty="0" err="1">
                <a:solidFill>
                  <a:srgbClr val="FFFF00"/>
                </a:solidFill>
                <a:latin typeface="Arial" pitchFamily="34" charset="0"/>
              </a:rPr>
              <a:t>Gott</a:t>
            </a:r>
            <a:r>
              <a:rPr lang="en-US" sz="2400" dirty="0">
                <a:solidFill>
                  <a:srgbClr val="FFFF00"/>
                </a:solidFill>
                <a:latin typeface="Arial" pitchFamily="34" charset="0"/>
              </a:rPr>
              <a:t>, </a:t>
            </a:r>
            <a:r>
              <a:rPr lang="en-US" sz="2400" dirty="0" err="1">
                <a:solidFill>
                  <a:srgbClr val="FFFF00"/>
                </a:solidFill>
                <a:latin typeface="Arial" pitchFamily="34" charset="0"/>
              </a:rPr>
              <a:t>der</a:t>
            </a:r>
            <a:r>
              <a:rPr lang="en-US" sz="2400" dirty="0">
                <a:solidFill>
                  <a:srgbClr val="FFFF00"/>
                </a:solidFill>
                <a:latin typeface="Arial" pitchFamily="34" charset="0"/>
              </a:rPr>
              <a:t> die Welt </a:t>
            </a:r>
            <a:r>
              <a:rPr lang="en-US" sz="2400" dirty="0" err="1">
                <a:solidFill>
                  <a:srgbClr val="FFFF00"/>
                </a:solidFill>
                <a:latin typeface="Arial" pitchFamily="34" charset="0"/>
              </a:rPr>
              <a:t>gemacht</a:t>
            </a:r>
            <a:r>
              <a:rPr lang="en-US" sz="2400" dirty="0">
                <a:solidFill>
                  <a:srgbClr val="FFFF00"/>
                </a:solidFill>
                <a:latin typeface="Arial" pitchFamily="34" charset="0"/>
              </a:rPr>
              <a:t> hat und </a:t>
            </a:r>
            <a:r>
              <a:rPr lang="en-US" sz="2400" dirty="0" err="1">
                <a:solidFill>
                  <a:srgbClr val="FFFF00"/>
                </a:solidFill>
                <a:latin typeface="Arial" pitchFamily="34" charset="0"/>
              </a:rPr>
              <a:t>alles</a:t>
            </a:r>
            <a:r>
              <a:rPr lang="en-US" sz="2400" dirty="0">
                <a:solidFill>
                  <a:srgbClr val="FFFF00"/>
                </a:solidFill>
                <a:latin typeface="Arial" pitchFamily="34" charset="0"/>
              </a:rPr>
              <a:t>, was </a:t>
            </a:r>
            <a:r>
              <a:rPr lang="en-US" sz="2400" dirty="0" err="1">
                <a:solidFill>
                  <a:srgbClr val="FFFF00"/>
                </a:solidFill>
                <a:latin typeface="Arial" pitchFamily="34" charset="0"/>
              </a:rPr>
              <a:t>darinnen</a:t>
            </a:r>
            <a:r>
              <a:rPr lang="en-US" sz="2400" dirty="0">
                <a:solidFill>
                  <a:srgbClr val="FFFF00"/>
                </a:solidFill>
                <a:latin typeface="Arial" pitchFamily="34" charset="0"/>
              </a:rPr>
              <a:t> </a:t>
            </a:r>
            <a:endParaRPr lang="de-DE" sz="2400" dirty="0">
              <a:solidFill>
                <a:srgbClr val="FFFF00"/>
              </a:solidFill>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457200" y="381000"/>
            <a:ext cx="8229600" cy="904875"/>
          </a:xfrm>
        </p:spPr>
        <p:txBody>
          <a:bodyPr/>
          <a:lstStyle/>
          <a:p>
            <a:pPr>
              <a:defRPr/>
            </a:pPr>
            <a:r>
              <a:rPr lang="de-CH" dirty="0">
                <a:solidFill>
                  <a:srgbClr val="92D050"/>
                </a:solidFill>
              </a:rPr>
              <a:t>Paulus in Athen</a:t>
            </a:r>
            <a:endParaRPr lang="de-DE" dirty="0">
              <a:solidFill>
                <a:srgbClr val="92D050"/>
              </a:solidFill>
            </a:endParaRPr>
          </a:p>
        </p:txBody>
      </p:sp>
      <p:sp>
        <p:nvSpPr>
          <p:cNvPr id="188419" name="Rectangle 3"/>
          <p:cNvSpPr>
            <a:spLocks noGrp="1" noChangeArrowheads="1"/>
          </p:cNvSpPr>
          <p:nvPr>
            <p:ph type="body" sz="half" idx="1"/>
          </p:nvPr>
        </p:nvSpPr>
        <p:spPr/>
        <p:txBody>
          <a:bodyPr/>
          <a:lstStyle/>
          <a:p>
            <a:pPr algn="ctr">
              <a:buFont typeface="Wingdings" pitchFamily="2" charset="2"/>
              <a:buNone/>
              <a:defRPr/>
            </a:pPr>
            <a:r>
              <a:rPr lang="de-CH" sz="8800" dirty="0" smtClean="0">
                <a:solidFill>
                  <a:srgbClr val="FFFF00"/>
                </a:solidFill>
                <a:latin typeface="Bwgrkn" pitchFamily="2" charset="0"/>
                <a:cs typeface="Times New Roman"/>
              </a:rPr>
              <a:t>Α</a:t>
            </a:r>
            <a:r>
              <a:rPr lang="el-GR" sz="8800" dirty="0" smtClean="0">
                <a:solidFill>
                  <a:srgbClr val="FFFF00"/>
                </a:solidFill>
                <a:latin typeface="Times New Roman"/>
                <a:cs typeface="Times New Roman"/>
              </a:rPr>
              <a:t>ΓΝΩΣΤΩ ΘΕΩ</a:t>
            </a:r>
            <a:endParaRPr lang="de-DE" sz="8800" dirty="0" smtClean="0">
              <a:solidFill>
                <a:srgbClr val="FFFF00"/>
              </a:solidFill>
              <a:latin typeface="Bwgrkn" pitchFamily="2" charset="0"/>
            </a:endParaRPr>
          </a:p>
          <a:p>
            <a:pPr algn="ctr">
              <a:buFont typeface="Wingdings" pitchFamily="2" charset="2"/>
              <a:buNone/>
              <a:defRPr/>
            </a:pPr>
            <a:endParaRPr lang="de-DE" sz="8800" dirty="0">
              <a:solidFill>
                <a:srgbClr val="FFFF00"/>
              </a:solidFill>
              <a:latin typeface="Bwgrkn" pitchFamily="2" charset="0"/>
            </a:endParaRPr>
          </a:p>
        </p:txBody>
      </p:sp>
      <p:sp>
        <p:nvSpPr>
          <p:cNvPr id="188420" name="Rectangle 4"/>
          <p:cNvSpPr>
            <a:spLocks noGrp="1" noChangeArrowheads="1"/>
          </p:cNvSpPr>
          <p:nvPr>
            <p:ph sz="half" idx="2"/>
          </p:nvPr>
        </p:nvSpPr>
        <p:spPr>
          <a:xfrm>
            <a:off x="928688" y="3214688"/>
            <a:ext cx="7800975" cy="1981200"/>
          </a:xfrm>
        </p:spPr>
        <p:txBody>
          <a:bodyPr/>
          <a:lstStyle/>
          <a:p>
            <a:pPr>
              <a:buFont typeface="Wingdings" pitchFamily="2" charset="2"/>
              <a:buNone/>
              <a:defRPr/>
            </a:pPr>
            <a:r>
              <a:rPr lang="en-US" sz="2400" dirty="0">
                <a:solidFill>
                  <a:srgbClr val="FFFF00"/>
                </a:solidFill>
                <a:latin typeface="Arial" pitchFamily="34" charset="0"/>
              </a:rPr>
              <a:t>	</a:t>
            </a:r>
            <a:r>
              <a:rPr lang="en-US" sz="2400" dirty="0" err="1">
                <a:solidFill>
                  <a:srgbClr val="FFFF00"/>
                </a:solidFill>
                <a:latin typeface="Arial" pitchFamily="34" charset="0"/>
              </a:rPr>
              <a:t>ist</a:t>
            </a:r>
            <a:r>
              <a:rPr lang="en-US" sz="2400" dirty="0">
                <a:solidFill>
                  <a:srgbClr val="FFFF00"/>
                </a:solidFill>
                <a:latin typeface="Arial" pitchFamily="34" charset="0"/>
              </a:rPr>
              <a:t>, </a:t>
            </a:r>
            <a:r>
              <a:rPr lang="en-US" sz="2400" dirty="0" err="1">
                <a:solidFill>
                  <a:srgbClr val="FFFF00"/>
                </a:solidFill>
                <a:latin typeface="Arial" pitchFamily="34" charset="0"/>
              </a:rPr>
              <a:t>dieser</a:t>
            </a:r>
            <a:r>
              <a:rPr lang="en-US" sz="2400" dirty="0">
                <a:solidFill>
                  <a:srgbClr val="FFFF00"/>
                </a:solidFill>
                <a:latin typeface="Arial" pitchFamily="34" charset="0"/>
              </a:rPr>
              <a:t>, </a:t>
            </a:r>
            <a:r>
              <a:rPr lang="en-US" sz="2400" dirty="0" err="1">
                <a:solidFill>
                  <a:srgbClr val="FFFF00"/>
                </a:solidFill>
                <a:latin typeface="Arial" pitchFamily="34" charset="0"/>
              </a:rPr>
              <a:t>indem</a:t>
            </a:r>
            <a:r>
              <a:rPr lang="en-US" sz="2400" dirty="0">
                <a:solidFill>
                  <a:srgbClr val="FFFF00"/>
                </a:solidFill>
                <a:latin typeface="Arial" pitchFamily="34" charset="0"/>
              </a:rPr>
              <a:t> </a:t>
            </a:r>
            <a:r>
              <a:rPr lang="en-US" sz="2400" dirty="0" err="1">
                <a:solidFill>
                  <a:srgbClr val="FFFF00"/>
                </a:solidFill>
                <a:latin typeface="Arial" pitchFamily="34" charset="0"/>
              </a:rPr>
              <a:t>er</a:t>
            </a:r>
            <a:r>
              <a:rPr lang="en-US" sz="2400" dirty="0">
                <a:solidFill>
                  <a:srgbClr val="FFFF00"/>
                </a:solidFill>
                <a:latin typeface="Arial" pitchFamily="34" charset="0"/>
              </a:rPr>
              <a:t> </a:t>
            </a:r>
            <a:r>
              <a:rPr lang="en-US" sz="2400" dirty="0" err="1">
                <a:solidFill>
                  <a:srgbClr val="99FF33"/>
                </a:solidFill>
                <a:latin typeface="Arial" pitchFamily="34" charset="0"/>
              </a:rPr>
              <a:t>der</a:t>
            </a:r>
            <a:r>
              <a:rPr lang="en-US" sz="2400" dirty="0">
                <a:solidFill>
                  <a:srgbClr val="99FF33"/>
                </a:solidFill>
                <a:latin typeface="Arial" pitchFamily="34" charset="0"/>
              </a:rPr>
              <a:t> Herr des </a:t>
            </a:r>
            <a:r>
              <a:rPr lang="en-US" sz="2400" dirty="0" err="1">
                <a:solidFill>
                  <a:srgbClr val="99FF33"/>
                </a:solidFill>
                <a:latin typeface="Arial" pitchFamily="34" charset="0"/>
              </a:rPr>
              <a:t>Himmels</a:t>
            </a:r>
            <a:r>
              <a:rPr lang="en-US" sz="2400" dirty="0">
                <a:solidFill>
                  <a:srgbClr val="99FF33"/>
                </a:solidFill>
                <a:latin typeface="Arial" pitchFamily="34" charset="0"/>
              </a:rPr>
              <a:t> und </a:t>
            </a:r>
            <a:r>
              <a:rPr lang="en-US" sz="2400" dirty="0" err="1">
                <a:solidFill>
                  <a:srgbClr val="99FF33"/>
                </a:solidFill>
                <a:latin typeface="Arial" pitchFamily="34" charset="0"/>
              </a:rPr>
              <a:t>der</a:t>
            </a:r>
            <a:r>
              <a:rPr lang="en-US" sz="2400" dirty="0">
                <a:solidFill>
                  <a:srgbClr val="99FF33"/>
                </a:solidFill>
                <a:latin typeface="Arial" pitchFamily="34" charset="0"/>
              </a:rPr>
              <a:t> </a:t>
            </a:r>
            <a:r>
              <a:rPr lang="en-US" sz="2400" dirty="0" err="1">
                <a:solidFill>
                  <a:srgbClr val="99FF33"/>
                </a:solidFill>
                <a:latin typeface="Arial" pitchFamily="34" charset="0"/>
              </a:rPr>
              <a:t>Erde</a:t>
            </a:r>
            <a:r>
              <a:rPr lang="en-US" sz="2400" dirty="0">
                <a:solidFill>
                  <a:srgbClr val="FFFF00"/>
                </a:solidFill>
                <a:latin typeface="Arial" pitchFamily="34" charset="0"/>
              </a:rPr>
              <a:t> </a:t>
            </a:r>
            <a:r>
              <a:rPr lang="en-US" sz="2400" dirty="0" err="1">
                <a:solidFill>
                  <a:srgbClr val="FFFF00"/>
                </a:solidFill>
                <a:latin typeface="Arial" pitchFamily="34" charset="0"/>
              </a:rPr>
              <a:t>ist</a:t>
            </a:r>
            <a:r>
              <a:rPr lang="en-US" sz="2400" dirty="0">
                <a:solidFill>
                  <a:srgbClr val="FFFF00"/>
                </a:solidFill>
                <a:latin typeface="Arial" pitchFamily="34" charset="0"/>
              </a:rPr>
              <a:t>, </a:t>
            </a:r>
            <a:r>
              <a:rPr lang="en-US" sz="2400" dirty="0" err="1">
                <a:solidFill>
                  <a:srgbClr val="FFFF00"/>
                </a:solidFill>
                <a:latin typeface="Arial" pitchFamily="34" charset="0"/>
              </a:rPr>
              <a:t>wohnt</a:t>
            </a:r>
            <a:r>
              <a:rPr lang="en-US" sz="2400" dirty="0">
                <a:solidFill>
                  <a:srgbClr val="FFFF00"/>
                </a:solidFill>
                <a:latin typeface="Arial" pitchFamily="34" charset="0"/>
              </a:rPr>
              <a:t> </a:t>
            </a:r>
            <a:r>
              <a:rPr lang="en-US" sz="2400" dirty="0" err="1">
                <a:solidFill>
                  <a:srgbClr val="FFFF00"/>
                </a:solidFill>
                <a:latin typeface="Arial" pitchFamily="34" charset="0"/>
              </a:rPr>
              <a:t>nicht</a:t>
            </a:r>
            <a:r>
              <a:rPr lang="en-US" sz="2400" dirty="0">
                <a:solidFill>
                  <a:srgbClr val="FFFF00"/>
                </a:solidFill>
                <a:latin typeface="Arial" pitchFamily="34" charset="0"/>
              </a:rPr>
              <a:t> in </a:t>
            </a:r>
            <a:r>
              <a:rPr lang="en-US" sz="2400" dirty="0" err="1">
                <a:solidFill>
                  <a:srgbClr val="FFFF00"/>
                </a:solidFill>
                <a:latin typeface="Arial" pitchFamily="34" charset="0"/>
              </a:rPr>
              <a:t>Tempeln</a:t>
            </a:r>
            <a:r>
              <a:rPr lang="en-US" sz="2400" dirty="0">
                <a:solidFill>
                  <a:srgbClr val="FFFF00"/>
                </a:solidFill>
                <a:latin typeface="Arial" pitchFamily="34" charset="0"/>
              </a:rPr>
              <a:t>, die </a:t>
            </a:r>
            <a:r>
              <a:rPr lang="en-US" sz="2400" dirty="0" err="1">
                <a:solidFill>
                  <a:srgbClr val="FFFF00"/>
                </a:solidFill>
                <a:latin typeface="Arial" pitchFamily="34" charset="0"/>
              </a:rPr>
              <a:t>mit</a:t>
            </a:r>
            <a:r>
              <a:rPr lang="en-US" sz="2400" dirty="0">
                <a:solidFill>
                  <a:srgbClr val="FFFF00"/>
                </a:solidFill>
                <a:latin typeface="Arial" pitchFamily="34" charset="0"/>
              </a:rPr>
              <a:t> </a:t>
            </a:r>
            <a:r>
              <a:rPr lang="en-US" sz="2400" dirty="0" err="1">
                <a:solidFill>
                  <a:srgbClr val="FFFF00"/>
                </a:solidFill>
                <a:latin typeface="Arial" pitchFamily="34" charset="0"/>
              </a:rPr>
              <a:t>Händen</a:t>
            </a:r>
            <a:r>
              <a:rPr lang="en-US" sz="2400" dirty="0">
                <a:solidFill>
                  <a:srgbClr val="FFFF00"/>
                </a:solidFill>
                <a:latin typeface="Arial" pitchFamily="34" charset="0"/>
              </a:rPr>
              <a:t> </a:t>
            </a:r>
            <a:r>
              <a:rPr lang="en-US" sz="2400" dirty="0" err="1">
                <a:solidFill>
                  <a:srgbClr val="FFFF00"/>
                </a:solidFill>
                <a:latin typeface="Arial" pitchFamily="34" charset="0"/>
              </a:rPr>
              <a:t>gemacht</a:t>
            </a:r>
            <a:r>
              <a:rPr lang="en-US" sz="2400" dirty="0">
                <a:solidFill>
                  <a:srgbClr val="FFFF00"/>
                </a:solidFill>
                <a:latin typeface="Arial" pitchFamily="34" charset="0"/>
              </a:rPr>
              <a:t> </a:t>
            </a:r>
            <a:r>
              <a:rPr lang="en-US" sz="2400" dirty="0" err="1">
                <a:solidFill>
                  <a:srgbClr val="FFFF00"/>
                </a:solidFill>
                <a:latin typeface="Arial" pitchFamily="34" charset="0"/>
              </a:rPr>
              <a:t>sind</a:t>
            </a:r>
            <a:r>
              <a:rPr lang="en-US" sz="2400" dirty="0">
                <a:solidFill>
                  <a:srgbClr val="FFFF00"/>
                </a:solidFill>
                <a:latin typeface="Arial" pitchFamily="34" charset="0"/>
              </a:rPr>
              <a:t>,  25 </a:t>
            </a:r>
            <a:r>
              <a:rPr lang="en-US" sz="2400" dirty="0" err="1">
                <a:solidFill>
                  <a:srgbClr val="FFFF00"/>
                </a:solidFill>
                <a:latin typeface="Arial" pitchFamily="34" charset="0"/>
              </a:rPr>
              <a:t>noch</a:t>
            </a:r>
            <a:r>
              <a:rPr lang="en-US" sz="2400" dirty="0">
                <a:solidFill>
                  <a:srgbClr val="FFFF00"/>
                </a:solidFill>
                <a:latin typeface="Arial" pitchFamily="34" charset="0"/>
              </a:rPr>
              <a:t> </a:t>
            </a:r>
            <a:r>
              <a:rPr lang="en-US" sz="2400" dirty="0" err="1">
                <a:solidFill>
                  <a:srgbClr val="FFFF00"/>
                </a:solidFill>
                <a:latin typeface="Arial" pitchFamily="34" charset="0"/>
              </a:rPr>
              <a:t>wird</a:t>
            </a:r>
            <a:r>
              <a:rPr lang="en-US" sz="2400" dirty="0">
                <a:solidFill>
                  <a:srgbClr val="FFFF00"/>
                </a:solidFill>
                <a:latin typeface="Arial" pitchFamily="34" charset="0"/>
              </a:rPr>
              <a:t> </a:t>
            </a:r>
            <a:r>
              <a:rPr lang="en-US" sz="2400" dirty="0" err="1">
                <a:solidFill>
                  <a:srgbClr val="FFFF00"/>
                </a:solidFill>
                <a:latin typeface="Arial" pitchFamily="34" charset="0"/>
              </a:rPr>
              <a:t>er</a:t>
            </a:r>
            <a:r>
              <a:rPr lang="en-US" sz="2400" dirty="0">
                <a:solidFill>
                  <a:srgbClr val="FFFF00"/>
                </a:solidFill>
                <a:latin typeface="Arial" pitchFamily="34" charset="0"/>
              </a:rPr>
              <a:t> von </a:t>
            </a:r>
            <a:r>
              <a:rPr lang="en-US" sz="2400" dirty="0" err="1">
                <a:solidFill>
                  <a:srgbClr val="FFFF00"/>
                </a:solidFill>
                <a:latin typeface="Arial" pitchFamily="34" charset="0"/>
              </a:rPr>
              <a:t>Menschenhänden</a:t>
            </a:r>
            <a:r>
              <a:rPr lang="en-US" sz="2400" dirty="0">
                <a:solidFill>
                  <a:srgbClr val="FFFF00"/>
                </a:solidFill>
                <a:latin typeface="Arial" pitchFamily="34" charset="0"/>
              </a:rPr>
              <a:t> </a:t>
            </a:r>
            <a:r>
              <a:rPr lang="en-US" sz="2400" dirty="0" err="1">
                <a:solidFill>
                  <a:srgbClr val="FFFF00"/>
                </a:solidFill>
                <a:latin typeface="Arial" pitchFamily="34" charset="0"/>
              </a:rPr>
              <a:t>bedient</a:t>
            </a:r>
            <a:r>
              <a:rPr lang="en-US" sz="2400" dirty="0">
                <a:solidFill>
                  <a:srgbClr val="FFFF00"/>
                </a:solidFill>
                <a:latin typeface="Arial" pitchFamily="34" charset="0"/>
              </a:rPr>
              <a:t>, </a:t>
            </a:r>
            <a:r>
              <a:rPr lang="en-US" sz="2400" dirty="0" err="1">
                <a:solidFill>
                  <a:srgbClr val="FFFF00"/>
                </a:solidFill>
                <a:latin typeface="Arial" pitchFamily="34" charset="0"/>
              </a:rPr>
              <a:t>als</a:t>
            </a:r>
            <a:r>
              <a:rPr lang="en-US" sz="2400" dirty="0">
                <a:solidFill>
                  <a:srgbClr val="FFFF00"/>
                </a:solidFill>
                <a:latin typeface="Arial" pitchFamily="34" charset="0"/>
              </a:rPr>
              <a:t> </a:t>
            </a:r>
            <a:r>
              <a:rPr lang="en-US" sz="2400" dirty="0" err="1">
                <a:solidFill>
                  <a:srgbClr val="FFFF00"/>
                </a:solidFill>
                <a:latin typeface="Arial" pitchFamily="34" charset="0"/>
              </a:rPr>
              <a:t>wenn</a:t>
            </a:r>
            <a:r>
              <a:rPr lang="en-US" sz="2400" dirty="0">
                <a:solidFill>
                  <a:srgbClr val="FFFF00"/>
                </a:solidFill>
                <a:latin typeface="Arial" pitchFamily="34" charset="0"/>
              </a:rPr>
              <a:t> </a:t>
            </a:r>
            <a:r>
              <a:rPr lang="en-US" sz="2400" dirty="0" err="1">
                <a:solidFill>
                  <a:srgbClr val="FFFF00"/>
                </a:solidFill>
                <a:latin typeface="Arial" pitchFamily="34" charset="0"/>
              </a:rPr>
              <a:t>er</a:t>
            </a:r>
            <a:r>
              <a:rPr lang="en-US" sz="2400" dirty="0">
                <a:solidFill>
                  <a:srgbClr val="FFFF00"/>
                </a:solidFill>
                <a:latin typeface="Arial" pitchFamily="34" charset="0"/>
              </a:rPr>
              <a:t> </a:t>
            </a:r>
            <a:r>
              <a:rPr lang="en-US" sz="2400" dirty="0" err="1">
                <a:solidFill>
                  <a:srgbClr val="FFFF00"/>
                </a:solidFill>
                <a:latin typeface="Arial" pitchFamily="34" charset="0"/>
              </a:rPr>
              <a:t>noch</a:t>
            </a:r>
            <a:r>
              <a:rPr lang="en-US" sz="2400" dirty="0">
                <a:solidFill>
                  <a:srgbClr val="FFFF00"/>
                </a:solidFill>
                <a:latin typeface="Arial" pitchFamily="34" charset="0"/>
              </a:rPr>
              <a:t> </a:t>
            </a:r>
            <a:r>
              <a:rPr lang="en-US" sz="2400" dirty="0" err="1">
                <a:solidFill>
                  <a:srgbClr val="FFFF00"/>
                </a:solidFill>
                <a:latin typeface="Arial" pitchFamily="34" charset="0"/>
              </a:rPr>
              <a:t>etwas</a:t>
            </a:r>
            <a:r>
              <a:rPr lang="en-US" sz="2400" dirty="0">
                <a:solidFill>
                  <a:srgbClr val="FFFF00"/>
                </a:solidFill>
                <a:latin typeface="Arial" pitchFamily="34" charset="0"/>
              </a:rPr>
              <a:t> </a:t>
            </a:r>
            <a:r>
              <a:rPr lang="en-US" sz="2400" dirty="0" err="1">
                <a:solidFill>
                  <a:srgbClr val="FFFF00"/>
                </a:solidFill>
                <a:latin typeface="Arial" pitchFamily="34" charset="0"/>
              </a:rPr>
              <a:t>bedürfe</a:t>
            </a:r>
            <a:r>
              <a:rPr lang="en-US" sz="2400" dirty="0">
                <a:solidFill>
                  <a:srgbClr val="FFFF00"/>
                </a:solidFill>
                <a:latin typeface="Arial" pitchFamily="34" charset="0"/>
              </a:rPr>
              <a:t>, </a:t>
            </a:r>
            <a:r>
              <a:rPr lang="en-US" sz="2400" dirty="0" err="1">
                <a:solidFill>
                  <a:srgbClr val="FFFF00"/>
                </a:solidFill>
                <a:latin typeface="Arial" pitchFamily="34" charset="0"/>
              </a:rPr>
              <a:t>da</a:t>
            </a:r>
            <a:r>
              <a:rPr lang="en-US" sz="2400" dirty="0">
                <a:solidFill>
                  <a:srgbClr val="FFFF00"/>
                </a:solidFill>
                <a:latin typeface="Arial" pitchFamily="34" charset="0"/>
              </a:rPr>
              <a:t> </a:t>
            </a:r>
            <a:r>
              <a:rPr lang="en-US" sz="2400" dirty="0" err="1">
                <a:solidFill>
                  <a:srgbClr val="99FF33"/>
                </a:solidFill>
                <a:latin typeface="Arial" pitchFamily="34" charset="0"/>
              </a:rPr>
              <a:t>er</a:t>
            </a:r>
            <a:r>
              <a:rPr lang="en-US" sz="2400" dirty="0">
                <a:solidFill>
                  <a:srgbClr val="99FF33"/>
                </a:solidFill>
                <a:latin typeface="Arial" pitchFamily="34" charset="0"/>
              </a:rPr>
              <a:t> </a:t>
            </a:r>
            <a:r>
              <a:rPr lang="en-US" sz="2400" dirty="0" err="1">
                <a:solidFill>
                  <a:srgbClr val="99FF33"/>
                </a:solidFill>
                <a:latin typeface="Arial" pitchFamily="34" charset="0"/>
              </a:rPr>
              <a:t>selbst</a:t>
            </a:r>
            <a:r>
              <a:rPr lang="en-US" sz="2400" dirty="0">
                <a:solidFill>
                  <a:srgbClr val="99FF33"/>
                </a:solidFill>
                <a:latin typeface="Arial" pitchFamily="34" charset="0"/>
              </a:rPr>
              <a:t> </a:t>
            </a:r>
            <a:r>
              <a:rPr lang="en-US" sz="2400" dirty="0" err="1">
                <a:solidFill>
                  <a:srgbClr val="99FF33"/>
                </a:solidFill>
                <a:latin typeface="Arial" pitchFamily="34" charset="0"/>
              </a:rPr>
              <a:t>allen</a:t>
            </a:r>
            <a:r>
              <a:rPr lang="en-US" sz="2400" dirty="0">
                <a:solidFill>
                  <a:srgbClr val="99FF33"/>
                </a:solidFill>
                <a:latin typeface="Arial" pitchFamily="34" charset="0"/>
              </a:rPr>
              <a:t> </a:t>
            </a:r>
            <a:r>
              <a:rPr lang="en-US" sz="2400" dirty="0" err="1">
                <a:solidFill>
                  <a:srgbClr val="99FF33"/>
                </a:solidFill>
                <a:latin typeface="Arial" pitchFamily="34" charset="0"/>
              </a:rPr>
              <a:t>Leben</a:t>
            </a:r>
            <a:r>
              <a:rPr lang="en-US" sz="2400" dirty="0">
                <a:solidFill>
                  <a:srgbClr val="99FF33"/>
                </a:solidFill>
                <a:latin typeface="Arial" pitchFamily="34" charset="0"/>
              </a:rPr>
              <a:t> und Odem und </a:t>
            </a:r>
            <a:r>
              <a:rPr lang="en-US" sz="2400" dirty="0" err="1">
                <a:solidFill>
                  <a:srgbClr val="99FF33"/>
                </a:solidFill>
                <a:latin typeface="Arial" pitchFamily="34" charset="0"/>
              </a:rPr>
              <a:t>alles</a:t>
            </a:r>
            <a:r>
              <a:rPr lang="en-US" sz="2400" dirty="0">
                <a:solidFill>
                  <a:srgbClr val="99FF33"/>
                </a:solidFill>
                <a:latin typeface="Arial" pitchFamily="34" charset="0"/>
              </a:rPr>
              <a:t> </a:t>
            </a:r>
            <a:r>
              <a:rPr lang="en-US" sz="2400" dirty="0" err="1">
                <a:solidFill>
                  <a:srgbClr val="99FF33"/>
                </a:solidFill>
                <a:latin typeface="Arial" pitchFamily="34" charset="0"/>
              </a:rPr>
              <a:t>gibt</a:t>
            </a:r>
            <a:r>
              <a:rPr lang="en-US" sz="2400" dirty="0">
                <a:solidFill>
                  <a:srgbClr val="FFFF00"/>
                </a:solidFill>
                <a:latin typeface="Arial" pitchFamily="34" charset="0"/>
              </a:rPr>
              <a:t>.  26 Und </a:t>
            </a:r>
            <a:r>
              <a:rPr lang="en-US" sz="2400" dirty="0" err="1">
                <a:solidFill>
                  <a:srgbClr val="FFFF00"/>
                </a:solidFill>
                <a:latin typeface="Arial" pitchFamily="34" charset="0"/>
              </a:rPr>
              <a:t>er</a:t>
            </a:r>
            <a:r>
              <a:rPr lang="en-US" sz="2400" dirty="0">
                <a:solidFill>
                  <a:srgbClr val="FFFF00"/>
                </a:solidFill>
                <a:latin typeface="Arial" pitchFamily="34" charset="0"/>
              </a:rPr>
              <a:t> hat </a:t>
            </a:r>
            <a:r>
              <a:rPr lang="en-US" sz="2400" dirty="0" err="1">
                <a:solidFill>
                  <a:srgbClr val="FFFF00"/>
                </a:solidFill>
                <a:latin typeface="Arial" pitchFamily="34" charset="0"/>
              </a:rPr>
              <a:t>aus</a:t>
            </a:r>
            <a:r>
              <a:rPr lang="en-US" sz="2400" dirty="0">
                <a:solidFill>
                  <a:srgbClr val="FFFF00"/>
                </a:solidFill>
                <a:latin typeface="Arial" pitchFamily="34" charset="0"/>
              </a:rPr>
              <a:t> </a:t>
            </a:r>
            <a:r>
              <a:rPr lang="en-US" sz="2400" dirty="0" err="1">
                <a:solidFill>
                  <a:srgbClr val="FFFF00"/>
                </a:solidFill>
                <a:latin typeface="Arial" pitchFamily="34" charset="0"/>
              </a:rPr>
              <a:t>einem</a:t>
            </a:r>
            <a:r>
              <a:rPr lang="en-US" sz="2400" dirty="0">
                <a:solidFill>
                  <a:srgbClr val="FFFF00"/>
                </a:solidFill>
                <a:latin typeface="Arial" pitchFamily="34" charset="0"/>
              </a:rPr>
              <a:t> </a:t>
            </a:r>
            <a:r>
              <a:rPr lang="en-US" sz="2400" dirty="0" err="1">
                <a:solidFill>
                  <a:srgbClr val="FFFF00"/>
                </a:solidFill>
                <a:latin typeface="Arial" pitchFamily="34" charset="0"/>
              </a:rPr>
              <a:t>Blut</a:t>
            </a:r>
            <a:r>
              <a:rPr lang="en-US" sz="2400" dirty="0">
                <a:solidFill>
                  <a:srgbClr val="FFFF00"/>
                </a:solidFill>
                <a:latin typeface="Arial" pitchFamily="34" charset="0"/>
              </a:rPr>
              <a:t> </a:t>
            </a:r>
            <a:r>
              <a:rPr lang="en-US" sz="2400" dirty="0" err="1">
                <a:solidFill>
                  <a:srgbClr val="FFFF00"/>
                </a:solidFill>
                <a:latin typeface="Arial" pitchFamily="34" charset="0"/>
              </a:rPr>
              <a:t>jede</a:t>
            </a:r>
            <a:r>
              <a:rPr lang="en-US" sz="2400" dirty="0">
                <a:solidFill>
                  <a:srgbClr val="FFFF00"/>
                </a:solidFill>
                <a:latin typeface="Arial" pitchFamily="34" charset="0"/>
              </a:rPr>
              <a:t> Nation </a:t>
            </a:r>
            <a:r>
              <a:rPr lang="en-US" sz="2400" dirty="0" err="1">
                <a:solidFill>
                  <a:srgbClr val="FFFF00"/>
                </a:solidFill>
                <a:latin typeface="Arial" pitchFamily="34" charset="0"/>
              </a:rPr>
              <a:t>der</a:t>
            </a:r>
            <a:r>
              <a:rPr lang="en-US" sz="2400" dirty="0">
                <a:solidFill>
                  <a:srgbClr val="FFFF00"/>
                </a:solidFill>
                <a:latin typeface="Arial" pitchFamily="34" charset="0"/>
              </a:rPr>
              <a:t> </a:t>
            </a:r>
            <a:r>
              <a:rPr lang="en-US" sz="2400" dirty="0" err="1">
                <a:solidFill>
                  <a:srgbClr val="FFFF00"/>
                </a:solidFill>
                <a:latin typeface="Arial" pitchFamily="34" charset="0"/>
              </a:rPr>
              <a:t>Menschen</a:t>
            </a:r>
            <a:r>
              <a:rPr lang="en-US" sz="2400" dirty="0">
                <a:solidFill>
                  <a:srgbClr val="FFFF00"/>
                </a:solidFill>
                <a:latin typeface="Arial" pitchFamily="34" charset="0"/>
              </a:rPr>
              <a:t> </a:t>
            </a:r>
            <a:r>
              <a:rPr lang="en-US" sz="2400" dirty="0" err="1">
                <a:solidFill>
                  <a:srgbClr val="FFFF00"/>
                </a:solidFill>
                <a:latin typeface="Arial" pitchFamily="34" charset="0"/>
              </a:rPr>
              <a:t>gemacht</a:t>
            </a:r>
            <a:r>
              <a:rPr lang="en-US" sz="2400" dirty="0">
                <a:solidFill>
                  <a:srgbClr val="FFFF00"/>
                </a:solidFill>
                <a:latin typeface="Arial" pitchFamily="34" charset="0"/>
              </a:rPr>
              <a:t>, um auf </a:t>
            </a:r>
            <a:r>
              <a:rPr lang="en-US" sz="2400" dirty="0" err="1">
                <a:solidFill>
                  <a:srgbClr val="FFFF00"/>
                </a:solidFill>
                <a:latin typeface="Arial" pitchFamily="34" charset="0"/>
              </a:rPr>
              <a:t>dem</a:t>
            </a:r>
            <a:r>
              <a:rPr lang="en-US" sz="2400" dirty="0">
                <a:solidFill>
                  <a:srgbClr val="FFFF00"/>
                </a:solidFill>
                <a:latin typeface="Arial" pitchFamily="34" charset="0"/>
              </a:rPr>
              <a:t> </a:t>
            </a:r>
            <a:r>
              <a:rPr lang="en-US" sz="2400" dirty="0" err="1">
                <a:solidFill>
                  <a:srgbClr val="FFFF00"/>
                </a:solidFill>
                <a:latin typeface="Arial" pitchFamily="34" charset="0"/>
              </a:rPr>
              <a:t>ganzen</a:t>
            </a:r>
            <a:r>
              <a:rPr lang="en-US" sz="2400" dirty="0">
                <a:solidFill>
                  <a:srgbClr val="FFFF00"/>
                </a:solidFill>
                <a:latin typeface="Arial" pitchFamily="34" charset="0"/>
              </a:rPr>
              <a:t> </a:t>
            </a:r>
            <a:r>
              <a:rPr lang="en-US" sz="2400" dirty="0" err="1">
                <a:solidFill>
                  <a:srgbClr val="FFFF00"/>
                </a:solidFill>
                <a:latin typeface="Arial" pitchFamily="34" charset="0"/>
              </a:rPr>
              <a:t>Erdboden</a:t>
            </a:r>
            <a:r>
              <a:rPr lang="en-US" sz="2400" dirty="0">
                <a:solidFill>
                  <a:srgbClr val="FFFF00"/>
                </a:solidFill>
                <a:latin typeface="Arial" pitchFamily="34" charset="0"/>
              </a:rPr>
              <a:t> </a:t>
            </a:r>
            <a:r>
              <a:rPr lang="en-US" sz="2400" dirty="0" err="1">
                <a:solidFill>
                  <a:srgbClr val="FFFF00"/>
                </a:solidFill>
                <a:latin typeface="Arial" pitchFamily="34" charset="0"/>
              </a:rPr>
              <a:t>zu</a:t>
            </a:r>
            <a:r>
              <a:rPr lang="en-US" sz="2400" dirty="0">
                <a:solidFill>
                  <a:srgbClr val="FFFF00"/>
                </a:solidFill>
                <a:latin typeface="Arial" pitchFamily="34" charset="0"/>
              </a:rPr>
              <a:t> </a:t>
            </a:r>
            <a:r>
              <a:rPr lang="en-US" sz="2400" dirty="0" err="1">
                <a:solidFill>
                  <a:srgbClr val="FFFF00"/>
                </a:solidFill>
                <a:latin typeface="Arial" pitchFamily="34" charset="0"/>
              </a:rPr>
              <a:t>wohnen</a:t>
            </a:r>
            <a:r>
              <a:rPr lang="en-US" sz="2400" dirty="0">
                <a:solidFill>
                  <a:srgbClr val="FFFF00"/>
                </a:solidFill>
                <a:latin typeface="Arial" pitchFamily="34" charset="0"/>
              </a:rPr>
              <a:t>, </a:t>
            </a:r>
            <a:r>
              <a:rPr lang="en-US" sz="2400" dirty="0" err="1">
                <a:solidFill>
                  <a:srgbClr val="FFFF00"/>
                </a:solidFill>
                <a:latin typeface="Arial" pitchFamily="34" charset="0"/>
              </a:rPr>
              <a:t>indem</a:t>
            </a:r>
            <a:r>
              <a:rPr lang="en-US" sz="2400" dirty="0">
                <a:solidFill>
                  <a:srgbClr val="FFFF00"/>
                </a:solidFill>
                <a:latin typeface="Arial" pitchFamily="34" charset="0"/>
              </a:rPr>
              <a:t> </a:t>
            </a:r>
            <a:r>
              <a:rPr lang="en-US" sz="2400" dirty="0" err="1">
                <a:solidFill>
                  <a:srgbClr val="FFFF00"/>
                </a:solidFill>
                <a:latin typeface="Arial" pitchFamily="34" charset="0"/>
              </a:rPr>
              <a:t>er</a:t>
            </a:r>
            <a:r>
              <a:rPr lang="en-US" sz="2400" dirty="0">
                <a:solidFill>
                  <a:srgbClr val="FFFF00"/>
                </a:solidFill>
                <a:latin typeface="Arial" pitchFamily="34" charset="0"/>
              </a:rPr>
              <a:t> </a:t>
            </a:r>
            <a:r>
              <a:rPr lang="en-US" sz="2400" dirty="0" err="1">
                <a:solidFill>
                  <a:srgbClr val="FFFF00"/>
                </a:solidFill>
                <a:latin typeface="Arial" pitchFamily="34" charset="0"/>
              </a:rPr>
              <a:t>verordnete</a:t>
            </a:r>
            <a:r>
              <a:rPr lang="en-US" sz="2400" dirty="0">
                <a:solidFill>
                  <a:srgbClr val="FFFF00"/>
                </a:solidFill>
                <a:latin typeface="Arial" pitchFamily="34" charset="0"/>
              </a:rPr>
              <a:t> </a:t>
            </a:r>
            <a:r>
              <a:rPr lang="en-US" sz="2400" dirty="0" err="1">
                <a:solidFill>
                  <a:srgbClr val="FFFF00"/>
                </a:solidFill>
                <a:latin typeface="Arial" pitchFamily="34" charset="0"/>
              </a:rPr>
              <a:t>Zeiten</a:t>
            </a:r>
            <a:r>
              <a:rPr lang="en-US" sz="2400" dirty="0">
                <a:solidFill>
                  <a:srgbClr val="FFFF00"/>
                </a:solidFill>
                <a:latin typeface="Arial" pitchFamily="34" charset="0"/>
              </a:rPr>
              <a:t> und die </a:t>
            </a:r>
            <a:r>
              <a:rPr lang="en-US" sz="2400" dirty="0" err="1">
                <a:solidFill>
                  <a:srgbClr val="FFFF00"/>
                </a:solidFill>
                <a:latin typeface="Arial" pitchFamily="34" charset="0"/>
              </a:rPr>
              <a:t>Grenzen</a:t>
            </a:r>
            <a:r>
              <a:rPr lang="en-US" sz="2400" dirty="0">
                <a:solidFill>
                  <a:srgbClr val="FFFF00"/>
                </a:solidFill>
                <a:latin typeface="Arial" pitchFamily="34" charset="0"/>
              </a:rPr>
              <a:t> </a:t>
            </a:r>
            <a:r>
              <a:rPr lang="en-US" sz="2400" dirty="0" err="1">
                <a:solidFill>
                  <a:srgbClr val="FFFF00"/>
                </a:solidFill>
                <a:latin typeface="Arial" pitchFamily="34" charset="0"/>
              </a:rPr>
              <a:t>ihrer</a:t>
            </a:r>
            <a:r>
              <a:rPr lang="en-US" sz="2400" dirty="0">
                <a:solidFill>
                  <a:srgbClr val="FFFF00"/>
                </a:solidFill>
                <a:latin typeface="Arial" pitchFamily="34" charset="0"/>
              </a:rPr>
              <a:t> </a:t>
            </a:r>
            <a:r>
              <a:rPr lang="en-US" sz="2400" dirty="0" err="1">
                <a:solidFill>
                  <a:srgbClr val="FFFF00"/>
                </a:solidFill>
                <a:latin typeface="Arial" pitchFamily="34" charset="0"/>
              </a:rPr>
              <a:t>Wohnung</a:t>
            </a:r>
            <a:r>
              <a:rPr lang="en-US" sz="2400" dirty="0">
                <a:solidFill>
                  <a:srgbClr val="FFFF00"/>
                </a:solidFill>
                <a:latin typeface="Arial" pitchFamily="34" charset="0"/>
              </a:rPr>
              <a:t> </a:t>
            </a:r>
            <a:r>
              <a:rPr lang="en-US" sz="2400" dirty="0" err="1">
                <a:solidFill>
                  <a:srgbClr val="FFFF00"/>
                </a:solidFill>
                <a:latin typeface="Arial" pitchFamily="34" charset="0"/>
              </a:rPr>
              <a:t>bestimmt</a:t>
            </a:r>
            <a:r>
              <a:rPr lang="en-US" sz="2400" dirty="0">
                <a:solidFill>
                  <a:srgbClr val="FFFF00"/>
                </a:solidFill>
                <a:latin typeface="Arial" pitchFamily="34" charset="0"/>
              </a:rPr>
              <a:t> hat, 27 </a:t>
            </a:r>
            <a:r>
              <a:rPr lang="en-US" sz="2400" dirty="0" err="1">
                <a:solidFill>
                  <a:srgbClr val="FFFF00"/>
                </a:solidFill>
                <a:latin typeface="Arial" pitchFamily="34" charset="0"/>
              </a:rPr>
              <a:t>damit</a:t>
            </a:r>
            <a:r>
              <a:rPr lang="en-US" sz="2400" dirty="0">
                <a:solidFill>
                  <a:srgbClr val="FFFF00"/>
                </a:solidFill>
                <a:latin typeface="Arial" pitchFamily="34" charset="0"/>
              </a:rPr>
              <a:t> </a:t>
            </a:r>
            <a:r>
              <a:rPr lang="en-US" sz="2400" dirty="0" err="1">
                <a:solidFill>
                  <a:srgbClr val="FFFF00"/>
                </a:solidFill>
                <a:latin typeface="Arial" pitchFamily="34" charset="0"/>
              </a:rPr>
              <a:t>sie</a:t>
            </a:r>
            <a:r>
              <a:rPr lang="en-US" sz="2400" dirty="0">
                <a:solidFill>
                  <a:srgbClr val="FFFF00"/>
                </a:solidFill>
                <a:latin typeface="Arial" pitchFamily="34" charset="0"/>
              </a:rPr>
              <a:t> </a:t>
            </a:r>
            <a:endParaRPr lang="de-DE" sz="2400" dirty="0">
              <a:solidFill>
                <a:srgbClr val="FFFF00"/>
              </a:solidFill>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381000"/>
            <a:ext cx="8229600" cy="904875"/>
          </a:xfrm>
        </p:spPr>
        <p:txBody>
          <a:bodyPr/>
          <a:lstStyle/>
          <a:p>
            <a:pPr>
              <a:defRPr/>
            </a:pPr>
            <a:r>
              <a:rPr lang="de-CH" dirty="0">
                <a:solidFill>
                  <a:srgbClr val="92D050"/>
                </a:solidFill>
              </a:rPr>
              <a:t>Paulus in Athen</a:t>
            </a:r>
            <a:endParaRPr lang="de-DE" dirty="0">
              <a:solidFill>
                <a:srgbClr val="92D050"/>
              </a:solidFill>
            </a:endParaRPr>
          </a:p>
        </p:txBody>
      </p:sp>
      <p:sp>
        <p:nvSpPr>
          <p:cNvPr id="189443" name="Rectangle 3"/>
          <p:cNvSpPr>
            <a:spLocks noGrp="1" noChangeArrowheads="1"/>
          </p:cNvSpPr>
          <p:nvPr>
            <p:ph type="body" sz="half" idx="1"/>
          </p:nvPr>
        </p:nvSpPr>
        <p:spPr/>
        <p:txBody>
          <a:bodyPr/>
          <a:lstStyle/>
          <a:p>
            <a:pPr algn="ctr">
              <a:buFont typeface="Wingdings" pitchFamily="2" charset="2"/>
              <a:buNone/>
              <a:defRPr/>
            </a:pPr>
            <a:r>
              <a:rPr lang="de-CH" sz="8800" dirty="0" smtClean="0">
                <a:solidFill>
                  <a:srgbClr val="FFFF00"/>
                </a:solidFill>
                <a:latin typeface="Bwgrkn" pitchFamily="2" charset="0"/>
                <a:cs typeface="Times New Roman"/>
              </a:rPr>
              <a:t>Α</a:t>
            </a:r>
            <a:r>
              <a:rPr lang="el-GR" sz="8800" dirty="0" smtClean="0">
                <a:solidFill>
                  <a:srgbClr val="FFFF00"/>
                </a:solidFill>
                <a:latin typeface="Times New Roman"/>
                <a:cs typeface="Times New Roman"/>
              </a:rPr>
              <a:t>ΓΝΩΣΤΩ ΘΕΩ</a:t>
            </a:r>
            <a:endParaRPr lang="de-DE" sz="8800" dirty="0" smtClean="0">
              <a:solidFill>
                <a:srgbClr val="FFFF00"/>
              </a:solidFill>
              <a:latin typeface="Bwgrkn" pitchFamily="2" charset="0"/>
            </a:endParaRPr>
          </a:p>
          <a:p>
            <a:pPr algn="ctr">
              <a:buFont typeface="Wingdings" pitchFamily="2" charset="2"/>
              <a:buNone/>
              <a:defRPr/>
            </a:pPr>
            <a:endParaRPr lang="de-DE" sz="8800" dirty="0">
              <a:solidFill>
                <a:srgbClr val="FFFF00"/>
              </a:solidFill>
              <a:latin typeface="Bwgrkn" pitchFamily="2" charset="0"/>
            </a:endParaRPr>
          </a:p>
        </p:txBody>
      </p:sp>
      <p:sp>
        <p:nvSpPr>
          <p:cNvPr id="189444" name="Rectangle 4"/>
          <p:cNvSpPr>
            <a:spLocks noGrp="1" noChangeArrowheads="1"/>
          </p:cNvSpPr>
          <p:nvPr>
            <p:ph sz="half" idx="2"/>
          </p:nvPr>
        </p:nvSpPr>
        <p:spPr>
          <a:xfrm>
            <a:off x="928688" y="3214688"/>
            <a:ext cx="7800975" cy="1981200"/>
          </a:xfrm>
        </p:spPr>
        <p:txBody>
          <a:bodyPr/>
          <a:lstStyle/>
          <a:p>
            <a:pPr>
              <a:buFont typeface="Wingdings" pitchFamily="2" charset="2"/>
              <a:buNone/>
              <a:defRPr/>
            </a:pPr>
            <a:r>
              <a:rPr lang="en-US" sz="2400" dirty="0">
                <a:solidFill>
                  <a:srgbClr val="FFFF00"/>
                </a:solidFill>
                <a:latin typeface="Arial" pitchFamily="34" charset="0"/>
              </a:rPr>
              <a:t>	</a:t>
            </a:r>
            <a:r>
              <a:rPr lang="en-US" sz="2400" dirty="0" err="1">
                <a:solidFill>
                  <a:srgbClr val="FFFF00"/>
                </a:solidFill>
                <a:latin typeface="Arial" pitchFamily="34" charset="0"/>
              </a:rPr>
              <a:t>Gott</a:t>
            </a:r>
            <a:r>
              <a:rPr lang="en-US" sz="2400" dirty="0">
                <a:solidFill>
                  <a:srgbClr val="FFFF00"/>
                </a:solidFill>
                <a:latin typeface="Arial" pitchFamily="34" charset="0"/>
              </a:rPr>
              <a:t> </a:t>
            </a:r>
            <a:r>
              <a:rPr lang="en-US" sz="2400" dirty="0" err="1">
                <a:solidFill>
                  <a:srgbClr val="FFFF00"/>
                </a:solidFill>
                <a:latin typeface="Arial" pitchFamily="34" charset="0"/>
              </a:rPr>
              <a:t>suchen</a:t>
            </a:r>
            <a:r>
              <a:rPr lang="en-US" sz="2400" dirty="0">
                <a:solidFill>
                  <a:srgbClr val="FFFF00"/>
                </a:solidFill>
                <a:latin typeface="Arial" pitchFamily="34" charset="0"/>
              </a:rPr>
              <a:t>, ob </a:t>
            </a:r>
            <a:r>
              <a:rPr lang="en-US" sz="2400" dirty="0" err="1">
                <a:solidFill>
                  <a:srgbClr val="FFFF00"/>
                </a:solidFill>
                <a:latin typeface="Arial" pitchFamily="34" charset="0"/>
              </a:rPr>
              <a:t>sie</a:t>
            </a:r>
            <a:r>
              <a:rPr lang="en-US" sz="2400" dirty="0">
                <a:solidFill>
                  <a:srgbClr val="FFFF00"/>
                </a:solidFill>
                <a:latin typeface="Arial" pitchFamily="34" charset="0"/>
              </a:rPr>
              <a:t> </a:t>
            </a:r>
            <a:r>
              <a:rPr lang="en-US" sz="2400" dirty="0" err="1">
                <a:solidFill>
                  <a:srgbClr val="FFFF00"/>
                </a:solidFill>
                <a:latin typeface="Arial" pitchFamily="34" charset="0"/>
              </a:rPr>
              <a:t>ihn</a:t>
            </a:r>
            <a:r>
              <a:rPr lang="en-US" sz="2400" dirty="0">
                <a:solidFill>
                  <a:srgbClr val="FFFF00"/>
                </a:solidFill>
                <a:latin typeface="Arial" pitchFamily="34" charset="0"/>
              </a:rPr>
              <a:t> </a:t>
            </a:r>
            <a:r>
              <a:rPr lang="en-US" sz="2400" dirty="0" err="1">
                <a:solidFill>
                  <a:srgbClr val="FFFF00"/>
                </a:solidFill>
                <a:latin typeface="Arial" pitchFamily="34" charset="0"/>
              </a:rPr>
              <a:t>wohl</a:t>
            </a:r>
            <a:r>
              <a:rPr lang="en-US" sz="2400" dirty="0">
                <a:solidFill>
                  <a:srgbClr val="FFFF00"/>
                </a:solidFill>
                <a:latin typeface="Arial" pitchFamily="34" charset="0"/>
              </a:rPr>
              <a:t> </a:t>
            </a:r>
            <a:r>
              <a:rPr lang="en-US" sz="2400" dirty="0" err="1">
                <a:solidFill>
                  <a:srgbClr val="FFFF00"/>
                </a:solidFill>
                <a:latin typeface="Arial" pitchFamily="34" charset="0"/>
              </a:rPr>
              <a:t>tastend</a:t>
            </a:r>
            <a:r>
              <a:rPr lang="en-US" sz="2400" dirty="0">
                <a:solidFill>
                  <a:srgbClr val="FFFF00"/>
                </a:solidFill>
                <a:latin typeface="Arial" pitchFamily="34" charset="0"/>
              </a:rPr>
              <a:t> </a:t>
            </a:r>
            <a:r>
              <a:rPr lang="en-US" sz="2400" dirty="0" err="1">
                <a:solidFill>
                  <a:srgbClr val="FFFF00"/>
                </a:solidFill>
                <a:latin typeface="Arial" pitchFamily="34" charset="0"/>
              </a:rPr>
              <a:t>fühlen</a:t>
            </a:r>
            <a:r>
              <a:rPr lang="en-US" sz="2400" dirty="0">
                <a:solidFill>
                  <a:srgbClr val="FFFF00"/>
                </a:solidFill>
                <a:latin typeface="Arial" pitchFamily="34" charset="0"/>
              </a:rPr>
              <a:t> und </a:t>
            </a:r>
            <a:r>
              <a:rPr lang="en-US" sz="2400" dirty="0" err="1">
                <a:solidFill>
                  <a:srgbClr val="FFFF00"/>
                </a:solidFill>
                <a:latin typeface="Arial" pitchFamily="34" charset="0"/>
              </a:rPr>
              <a:t>finden</a:t>
            </a:r>
            <a:r>
              <a:rPr lang="en-US" sz="2400" dirty="0">
                <a:solidFill>
                  <a:srgbClr val="FFFF00"/>
                </a:solidFill>
                <a:latin typeface="Arial" pitchFamily="34" charset="0"/>
              </a:rPr>
              <a:t> </a:t>
            </a:r>
            <a:r>
              <a:rPr lang="en-US" sz="2400" dirty="0" err="1">
                <a:solidFill>
                  <a:srgbClr val="FFFF00"/>
                </a:solidFill>
                <a:latin typeface="Arial" pitchFamily="34" charset="0"/>
              </a:rPr>
              <a:t>möchten</a:t>
            </a:r>
            <a:r>
              <a:rPr lang="en-US" sz="2400" dirty="0">
                <a:solidFill>
                  <a:srgbClr val="FFFF00"/>
                </a:solidFill>
                <a:latin typeface="Arial" pitchFamily="34" charset="0"/>
              </a:rPr>
              <a:t>, </a:t>
            </a:r>
            <a:r>
              <a:rPr lang="en-US" sz="2400" dirty="0" err="1">
                <a:solidFill>
                  <a:srgbClr val="FFFF00"/>
                </a:solidFill>
                <a:latin typeface="Arial" pitchFamily="34" charset="0"/>
              </a:rPr>
              <a:t>obgleich</a:t>
            </a:r>
            <a:r>
              <a:rPr lang="en-US" sz="2400" dirty="0">
                <a:solidFill>
                  <a:srgbClr val="FFFF00"/>
                </a:solidFill>
                <a:latin typeface="Arial" pitchFamily="34" charset="0"/>
              </a:rPr>
              <a:t> </a:t>
            </a:r>
            <a:r>
              <a:rPr lang="en-US" sz="2400" dirty="0" err="1">
                <a:solidFill>
                  <a:srgbClr val="FFFF00"/>
                </a:solidFill>
                <a:latin typeface="Arial" pitchFamily="34" charset="0"/>
              </a:rPr>
              <a:t>er</a:t>
            </a:r>
            <a:r>
              <a:rPr lang="en-US" sz="2400" dirty="0">
                <a:solidFill>
                  <a:srgbClr val="FFFF00"/>
                </a:solidFill>
                <a:latin typeface="Arial" pitchFamily="34" charset="0"/>
              </a:rPr>
              <a:t> </a:t>
            </a:r>
            <a:r>
              <a:rPr lang="en-US" sz="2400" dirty="0" err="1">
                <a:solidFill>
                  <a:srgbClr val="FFFF00"/>
                </a:solidFill>
                <a:latin typeface="Arial" pitchFamily="34" charset="0"/>
              </a:rPr>
              <a:t>nicht</a:t>
            </a:r>
            <a:r>
              <a:rPr lang="en-US" sz="2400" dirty="0">
                <a:solidFill>
                  <a:srgbClr val="FFFF00"/>
                </a:solidFill>
                <a:latin typeface="Arial" pitchFamily="34" charset="0"/>
              </a:rPr>
              <a:t> fern </a:t>
            </a:r>
            <a:r>
              <a:rPr lang="en-US" sz="2400" dirty="0" err="1">
                <a:solidFill>
                  <a:srgbClr val="FFFF00"/>
                </a:solidFill>
                <a:latin typeface="Arial" pitchFamily="34" charset="0"/>
              </a:rPr>
              <a:t>ist</a:t>
            </a:r>
            <a:r>
              <a:rPr lang="en-US" sz="2400" dirty="0">
                <a:solidFill>
                  <a:srgbClr val="FFFF00"/>
                </a:solidFill>
                <a:latin typeface="Arial" pitchFamily="34" charset="0"/>
              </a:rPr>
              <a:t> von </a:t>
            </a:r>
            <a:r>
              <a:rPr lang="en-US" sz="2400" dirty="0" err="1">
                <a:solidFill>
                  <a:srgbClr val="FFFF00"/>
                </a:solidFill>
                <a:latin typeface="Arial" pitchFamily="34" charset="0"/>
              </a:rPr>
              <a:t>einem</a:t>
            </a:r>
            <a:r>
              <a:rPr lang="en-US" sz="2400" dirty="0">
                <a:solidFill>
                  <a:srgbClr val="FFFF00"/>
                </a:solidFill>
                <a:latin typeface="Arial" pitchFamily="34" charset="0"/>
              </a:rPr>
              <a:t> </a:t>
            </a:r>
            <a:r>
              <a:rPr lang="en-US" sz="2400" dirty="0" err="1">
                <a:solidFill>
                  <a:srgbClr val="FFFF00"/>
                </a:solidFill>
                <a:latin typeface="Arial" pitchFamily="34" charset="0"/>
              </a:rPr>
              <a:t>jeden</a:t>
            </a:r>
            <a:r>
              <a:rPr lang="en-US" sz="2400" dirty="0">
                <a:solidFill>
                  <a:srgbClr val="FFFF00"/>
                </a:solidFill>
                <a:latin typeface="Arial" pitchFamily="34" charset="0"/>
              </a:rPr>
              <a:t> von uns.  28 </a:t>
            </a:r>
            <a:r>
              <a:rPr lang="en-US" sz="2400" dirty="0" err="1">
                <a:solidFill>
                  <a:srgbClr val="FFFF00"/>
                </a:solidFill>
                <a:latin typeface="Arial" pitchFamily="34" charset="0"/>
              </a:rPr>
              <a:t>Denn</a:t>
            </a:r>
            <a:r>
              <a:rPr lang="en-US" sz="2400" dirty="0">
                <a:solidFill>
                  <a:srgbClr val="FFFF00"/>
                </a:solidFill>
                <a:latin typeface="Arial" pitchFamily="34" charset="0"/>
              </a:rPr>
              <a:t> </a:t>
            </a:r>
            <a:r>
              <a:rPr lang="en-US" sz="2400" dirty="0">
                <a:solidFill>
                  <a:srgbClr val="99FF33"/>
                </a:solidFill>
                <a:latin typeface="Arial" pitchFamily="34" charset="0"/>
              </a:rPr>
              <a:t>“in </a:t>
            </a:r>
            <a:r>
              <a:rPr lang="en-US" sz="2400" dirty="0" err="1">
                <a:solidFill>
                  <a:srgbClr val="99FF33"/>
                </a:solidFill>
                <a:latin typeface="Arial" pitchFamily="34" charset="0"/>
              </a:rPr>
              <a:t>ihm</a:t>
            </a:r>
            <a:r>
              <a:rPr lang="en-US" sz="2400" dirty="0">
                <a:solidFill>
                  <a:srgbClr val="99FF33"/>
                </a:solidFill>
                <a:latin typeface="Arial" pitchFamily="34" charset="0"/>
              </a:rPr>
              <a:t> </a:t>
            </a:r>
            <a:r>
              <a:rPr lang="en-US" sz="2400" dirty="0" err="1">
                <a:solidFill>
                  <a:srgbClr val="99FF33"/>
                </a:solidFill>
                <a:latin typeface="Arial" pitchFamily="34" charset="0"/>
              </a:rPr>
              <a:t>leben</a:t>
            </a:r>
            <a:r>
              <a:rPr lang="en-US" sz="2400" dirty="0">
                <a:solidFill>
                  <a:srgbClr val="99FF33"/>
                </a:solidFill>
                <a:latin typeface="Arial" pitchFamily="34" charset="0"/>
              </a:rPr>
              <a:t> und </a:t>
            </a:r>
            <a:r>
              <a:rPr lang="en-US" sz="2400" dirty="0" err="1">
                <a:solidFill>
                  <a:srgbClr val="99FF33"/>
                </a:solidFill>
                <a:latin typeface="Arial" pitchFamily="34" charset="0"/>
              </a:rPr>
              <a:t>weben</a:t>
            </a:r>
            <a:r>
              <a:rPr lang="en-US" sz="2400" dirty="0">
                <a:solidFill>
                  <a:srgbClr val="99FF33"/>
                </a:solidFill>
                <a:latin typeface="Arial" pitchFamily="34" charset="0"/>
              </a:rPr>
              <a:t> und </a:t>
            </a:r>
            <a:r>
              <a:rPr lang="en-US" sz="2400" dirty="0" err="1">
                <a:solidFill>
                  <a:srgbClr val="99FF33"/>
                </a:solidFill>
                <a:latin typeface="Arial" pitchFamily="34" charset="0"/>
              </a:rPr>
              <a:t>sind</a:t>
            </a:r>
            <a:r>
              <a:rPr lang="en-US" sz="2400" dirty="0">
                <a:solidFill>
                  <a:srgbClr val="99FF33"/>
                </a:solidFill>
                <a:latin typeface="Arial" pitchFamily="34" charset="0"/>
              </a:rPr>
              <a:t> </a:t>
            </a:r>
            <a:r>
              <a:rPr lang="en-US" sz="2400" dirty="0" err="1">
                <a:solidFill>
                  <a:srgbClr val="99FF33"/>
                </a:solidFill>
                <a:latin typeface="Arial" pitchFamily="34" charset="0"/>
              </a:rPr>
              <a:t>wir</a:t>
            </a:r>
            <a:r>
              <a:rPr lang="en-US" sz="2400" dirty="0">
                <a:solidFill>
                  <a:srgbClr val="99FF33"/>
                </a:solidFill>
                <a:latin typeface="Arial" pitchFamily="34" charset="0"/>
              </a:rPr>
              <a:t>”,</a:t>
            </a:r>
            <a:r>
              <a:rPr lang="en-US" sz="2400" dirty="0">
                <a:solidFill>
                  <a:srgbClr val="FFFF00"/>
                </a:solidFill>
                <a:latin typeface="Arial" pitchFamily="34" charset="0"/>
              </a:rPr>
              <a:t> </a:t>
            </a:r>
            <a:r>
              <a:rPr lang="en-US" sz="2400" dirty="0" err="1">
                <a:solidFill>
                  <a:srgbClr val="FFFF00"/>
                </a:solidFill>
                <a:latin typeface="Arial" pitchFamily="34" charset="0"/>
              </a:rPr>
              <a:t>wie</a:t>
            </a:r>
            <a:r>
              <a:rPr lang="en-US" sz="2400" dirty="0">
                <a:solidFill>
                  <a:srgbClr val="FFFF00"/>
                </a:solidFill>
                <a:latin typeface="Arial" pitchFamily="34" charset="0"/>
              </a:rPr>
              <a:t> </a:t>
            </a:r>
            <a:r>
              <a:rPr lang="en-US" sz="2400" dirty="0" err="1">
                <a:solidFill>
                  <a:srgbClr val="FFFF00"/>
                </a:solidFill>
                <a:latin typeface="Arial" pitchFamily="34" charset="0"/>
              </a:rPr>
              <a:t>auch</a:t>
            </a:r>
            <a:r>
              <a:rPr lang="en-US" sz="2400" dirty="0">
                <a:solidFill>
                  <a:srgbClr val="FFFF00"/>
                </a:solidFill>
                <a:latin typeface="Arial" pitchFamily="34" charset="0"/>
              </a:rPr>
              <a:t> </a:t>
            </a:r>
            <a:r>
              <a:rPr lang="en-US" sz="2400" dirty="0" err="1">
                <a:solidFill>
                  <a:srgbClr val="FFFF00"/>
                </a:solidFill>
                <a:latin typeface="Arial" pitchFamily="34" charset="0"/>
              </a:rPr>
              <a:t>etliche</a:t>
            </a:r>
            <a:r>
              <a:rPr lang="en-US" sz="2400" dirty="0">
                <a:solidFill>
                  <a:srgbClr val="FFFF00"/>
                </a:solidFill>
                <a:latin typeface="Arial" pitchFamily="34" charset="0"/>
              </a:rPr>
              <a:t> </a:t>
            </a:r>
            <a:r>
              <a:rPr lang="en-US" sz="2400" dirty="0" err="1">
                <a:solidFill>
                  <a:srgbClr val="FFFF00"/>
                </a:solidFill>
                <a:latin typeface="Arial" pitchFamily="34" charset="0"/>
              </a:rPr>
              <a:t>eurer</a:t>
            </a:r>
            <a:r>
              <a:rPr lang="en-US" sz="2400" dirty="0">
                <a:solidFill>
                  <a:srgbClr val="FFFF00"/>
                </a:solidFill>
                <a:latin typeface="Arial" pitchFamily="34" charset="0"/>
              </a:rPr>
              <a:t> </a:t>
            </a:r>
            <a:r>
              <a:rPr lang="en-US" sz="2400" dirty="0" err="1">
                <a:solidFill>
                  <a:srgbClr val="FFFF00"/>
                </a:solidFill>
                <a:latin typeface="Arial" pitchFamily="34" charset="0"/>
              </a:rPr>
              <a:t>Dichter</a:t>
            </a:r>
            <a:r>
              <a:rPr lang="en-US" sz="2400" dirty="0">
                <a:solidFill>
                  <a:srgbClr val="FFFF00"/>
                </a:solidFill>
                <a:latin typeface="Arial" pitchFamily="34" charset="0"/>
              </a:rPr>
              <a:t> </a:t>
            </a:r>
            <a:r>
              <a:rPr lang="en-US" sz="2400" dirty="0" err="1">
                <a:solidFill>
                  <a:srgbClr val="FFFF00"/>
                </a:solidFill>
                <a:latin typeface="Arial" pitchFamily="34" charset="0"/>
              </a:rPr>
              <a:t>gesagt</a:t>
            </a:r>
            <a:r>
              <a:rPr lang="en-US" sz="2400" dirty="0">
                <a:solidFill>
                  <a:srgbClr val="FFFF00"/>
                </a:solidFill>
                <a:latin typeface="Arial" pitchFamily="34" charset="0"/>
              </a:rPr>
              <a:t> </a:t>
            </a:r>
            <a:r>
              <a:rPr lang="en-US" sz="2400" dirty="0" err="1">
                <a:solidFill>
                  <a:srgbClr val="FFFF00"/>
                </a:solidFill>
                <a:latin typeface="Arial" pitchFamily="34" charset="0"/>
              </a:rPr>
              <a:t>haben</a:t>
            </a:r>
            <a:r>
              <a:rPr lang="en-US" sz="2400" dirty="0">
                <a:solidFill>
                  <a:srgbClr val="FFFF00"/>
                </a:solidFill>
                <a:latin typeface="Arial" pitchFamily="34" charset="0"/>
              </a:rPr>
              <a:t>: </a:t>
            </a:r>
            <a:r>
              <a:rPr lang="en-US" sz="2400" dirty="0">
                <a:solidFill>
                  <a:srgbClr val="99FF33"/>
                </a:solidFill>
                <a:latin typeface="Arial" pitchFamily="34" charset="0"/>
              </a:rPr>
              <a:t>“</a:t>
            </a:r>
            <a:r>
              <a:rPr lang="en-US" sz="2400" dirty="0" err="1">
                <a:solidFill>
                  <a:srgbClr val="99FF33"/>
                </a:solidFill>
                <a:latin typeface="Arial" pitchFamily="34" charset="0"/>
              </a:rPr>
              <a:t>Denn</a:t>
            </a:r>
            <a:r>
              <a:rPr lang="en-US" sz="2400" dirty="0">
                <a:solidFill>
                  <a:srgbClr val="99FF33"/>
                </a:solidFill>
                <a:latin typeface="Arial" pitchFamily="34" charset="0"/>
              </a:rPr>
              <a:t> </a:t>
            </a:r>
            <a:r>
              <a:rPr lang="en-US" sz="2400" dirty="0" err="1">
                <a:solidFill>
                  <a:srgbClr val="99FF33"/>
                </a:solidFill>
                <a:latin typeface="Arial" pitchFamily="34" charset="0"/>
              </a:rPr>
              <a:t>wir</a:t>
            </a:r>
            <a:r>
              <a:rPr lang="en-US" sz="2400" dirty="0">
                <a:solidFill>
                  <a:srgbClr val="99FF33"/>
                </a:solidFill>
                <a:latin typeface="Arial" pitchFamily="34" charset="0"/>
              </a:rPr>
              <a:t> </a:t>
            </a:r>
            <a:r>
              <a:rPr lang="en-US" sz="2400" dirty="0" err="1">
                <a:solidFill>
                  <a:srgbClr val="99FF33"/>
                </a:solidFill>
                <a:latin typeface="Arial" pitchFamily="34" charset="0"/>
              </a:rPr>
              <a:t>sind</a:t>
            </a:r>
            <a:r>
              <a:rPr lang="en-US" sz="2400" dirty="0">
                <a:solidFill>
                  <a:srgbClr val="99FF33"/>
                </a:solidFill>
                <a:latin typeface="Arial" pitchFamily="34" charset="0"/>
              </a:rPr>
              <a:t> </a:t>
            </a:r>
            <a:r>
              <a:rPr lang="en-US" sz="2400" dirty="0" err="1">
                <a:solidFill>
                  <a:srgbClr val="99FF33"/>
                </a:solidFill>
                <a:latin typeface="Arial" pitchFamily="34" charset="0"/>
              </a:rPr>
              <a:t>auch</a:t>
            </a:r>
            <a:r>
              <a:rPr lang="en-US" sz="2400" dirty="0">
                <a:solidFill>
                  <a:srgbClr val="99FF33"/>
                </a:solidFill>
                <a:latin typeface="Arial" pitchFamily="34" charset="0"/>
              </a:rPr>
              <a:t> </a:t>
            </a:r>
            <a:r>
              <a:rPr lang="en-US" sz="2400" dirty="0" err="1">
                <a:solidFill>
                  <a:srgbClr val="99FF33"/>
                </a:solidFill>
                <a:latin typeface="Arial" pitchFamily="34" charset="0"/>
              </a:rPr>
              <a:t>sein</a:t>
            </a:r>
            <a:r>
              <a:rPr lang="en-US" sz="2400" dirty="0">
                <a:solidFill>
                  <a:srgbClr val="99FF33"/>
                </a:solidFill>
                <a:latin typeface="Arial" pitchFamily="34" charset="0"/>
              </a:rPr>
              <a:t> </a:t>
            </a:r>
            <a:r>
              <a:rPr lang="en-US" sz="2400" dirty="0" err="1">
                <a:solidFill>
                  <a:srgbClr val="99FF33"/>
                </a:solidFill>
                <a:latin typeface="Arial" pitchFamily="34" charset="0"/>
              </a:rPr>
              <a:t>Geschlecht</a:t>
            </a:r>
            <a:r>
              <a:rPr lang="en-US" sz="2400" dirty="0">
                <a:solidFill>
                  <a:srgbClr val="99FF33"/>
                </a:solidFill>
                <a:latin typeface="Arial" pitchFamily="34" charset="0"/>
              </a:rPr>
              <a:t>”.</a:t>
            </a:r>
            <a:r>
              <a:rPr lang="en-US" sz="2400" dirty="0">
                <a:solidFill>
                  <a:srgbClr val="FFFF00"/>
                </a:solidFill>
                <a:latin typeface="Arial" pitchFamily="34" charset="0"/>
              </a:rPr>
              <a:t>  29 </a:t>
            </a:r>
            <a:r>
              <a:rPr lang="en-US" sz="2400" dirty="0" err="1">
                <a:solidFill>
                  <a:srgbClr val="FFFF00"/>
                </a:solidFill>
                <a:latin typeface="Arial" pitchFamily="34" charset="0"/>
              </a:rPr>
              <a:t>Da</a:t>
            </a:r>
            <a:r>
              <a:rPr lang="en-US" sz="2400" dirty="0">
                <a:solidFill>
                  <a:srgbClr val="FFFF00"/>
                </a:solidFill>
                <a:latin typeface="Arial" pitchFamily="34" charset="0"/>
              </a:rPr>
              <a:t> </a:t>
            </a:r>
            <a:r>
              <a:rPr lang="en-US" sz="2400" dirty="0" err="1">
                <a:solidFill>
                  <a:srgbClr val="FFFF00"/>
                </a:solidFill>
                <a:latin typeface="Arial" pitchFamily="34" charset="0"/>
              </a:rPr>
              <a:t>wir</a:t>
            </a:r>
            <a:r>
              <a:rPr lang="en-US" sz="2400" dirty="0">
                <a:solidFill>
                  <a:srgbClr val="FFFF00"/>
                </a:solidFill>
                <a:latin typeface="Arial" pitchFamily="34" charset="0"/>
              </a:rPr>
              <a:t> nun </a:t>
            </a:r>
            <a:r>
              <a:rPr lang="en-US" sz="2400" dirty="0" err="1">
                <a:solidFill>
                  <a:srgbClr val="FFFF00"/>
                </a:solidFill>
                <a:latin typeface="Arial" pitchFamily="34" charset="0"/>
              </a:rPr>
              <a:t>Gottes</a:t>
            </a:r>
            <a:r>
              <a:rPr lang="en-US" sz="2400" dirty="0">
                <a:solidFill>
                  <a:srgbClr val="FFFF00"/>
                </a:solidFill>
                <a:latin typeface="Arial" pitchFamily="34" charset="0"/>
              </a:rPr>
              <a:t> </a:t>
            </a:r>
            <a:r>
              <a:rPr lang="en-US" sz="2400" dirty="0" err="1">
                <a:solidFill>
                  <a:srgbClr val="FFFF00"/>
                </a:solidFill>
                <a:latin typeface="Arial" pitchFamily="34" charset="0"/>
              </a:rPr>
              <a:t>Geschlecht</a:t>
            </a:r>
            <a:r>
              <a:rPr lang="en-US" sz="2400" dirty="0">
                <a:solidFill>
                  <a:srgbClr val="FFFF00"/>
                </a:solidFill>
                <a:latin typeface="Arial" pitchFamily="34" charset="0"/>
              </a:rPr>
              <a:t> </a:t>
            </a:r>
            <a:r>
              <a:rPr lang="en-US" sz="2400" dirty="0" err="1">
                <a:solidFill>
                  <a:srgbClr val="FFFF00"/>
                </a:solidFill>
                <a:latin typeface="Arial" pitchFamily="34" charset="0"/>
              </a:rPr>
              <a:t>sind</a:t>
            </a:r>
            <a:r>
              <a:rPr lang="en-US" sz="2400" dirty="0">
                <a:solidFill>
                  <a:srgbClr val="FFFF00"/>
                </a:solidFill>
                <a:latin typeface="Arial" pitchFamily="34" charset="0"/>
              </a:rPr>
              <a:t>, so </a:t>
            </a:r>
            <a:r>
              <a:rPr lang="en-US" sz="2400" dirty="0" err="1">
                <a:solidFill>
                  <a:srgbClr val="FFFF00"/>
                </a:solidFill>
                <a:latin typeface="Arial" pitchFamily="34" charset="0"/>
              </a:rPr>
              <a:t>sollen</a:t>
            </a:r>
            <a:r>
              <a:rPr lang="en-US" sz="2400" dirty="0">
                <a:solidFill>
                  <a:srgbClr val="FFFF00"/>
                </a:solidFill>
                <a:latin typeface="Arial" pitchFamily="34" charset="0"/>
              </a:rPr>
              <a:t> </a:t>
            </a:r>
            <a:r>
              <a:rPr lang="en-US" sz="2400" dirty="0" err="1">
                <a:solidFill>
                  <a:srgbClr val="FFFF00"/>
                </a:solidFill>
                <a:latin typeface="Arial" pitchFamily="34" charset="0"/>
              </a:rPr>
              <a:t>wir</a:t>
            </a:r>
            <a:r>
              <a:rPr lang="en-US" sz="2400" dirty="0">
                <a:solidFill>
                  <a:srgbClr val="FFFF00"/>
                </a:solidFill>
                <a:latin typeface="Arial" pitchFamily="34" charset="0"/>
              </a:rPr>
              <a:t> </a:t>
            </a:r>
            <a:r>
              <a:rPr lang="en-US" sz="2400" dirty="0" err="1">
                <a:solidFill>
                  <a:srgbClr val="FFFF00"/>
                </a:solidFill>
                <a:latin typeface="Arial" pitchFamily="34" charset="0"/>
              </a:rPr>
              <a:t>nicht</a:t>
            </a:r>
            <a:r>
              <a:rPr lang="en-US" sz="2400" dirty="0">
                <a:solidFill>
                  <a:srgbClr val="FFFF00"/>
                </a:solidFill>
                <a:latin typeface="Arial" pitchFamily="34" charset="0"/>
              </a:rPr>
              <a:t> </a:t>
            </a:r>
            <a:r>
              <a:rPr lang="en-US" sz="2400" dirty="0" err="1">
                <a:solidFill>
                  <a:srgbClr val="FFFF00"/>
                </a:solidFill>
                <a:latin typeface="Arial" pitchFamily="34" charset="0"/>
              </a:rPr>
              <a:t>meinen</a:t>
            </a:r>
            <a:r>
              <a:rPr lang="en-US" sz="2400" dirty="0">
                <a:solidFill>
                  <a:srgbClr val="FFFF00"/>
                </a:solidFill>
                <a:latin typeface="Arial" pitchFamily="34" charset="0"/>
              </a:rPr>
              <a:t>, </a:t>
            </a:r>
            <a:r>
              <a:rPr lang="en-US" sz="2400" dirty="0" err="1">
                <a:solidFill>
                  <a:srgbClr val="FFFF00"/>
                </a:solidFill>
                <a:latin typeface="Arial" pitchFamily="34" charset="0"/>
              </a:rPr>
              <a:t>daß</a:t>
            </a:r>
            <a:r>
              <a:rPr lang="en-US" sz="2400" dirty="0">
                <a:solidFill>
                  <a:srgbClr val="FFFF00"/>
                </a:solidFill>
                <a:latin typeface="Arial" pitchFamily="34" charset="0"/>
              </a:rPr>
              <a:t> das </a:t>
            </a:r>
            <a:r>
              <a:rPr lang="en-US" sz="2400" dirty="0" err="1">
                <a:solidFill>
                  <a:srgbClr val="FFFF00"/>
                </a:solidFill>
                <a:latin typeface="Arial" pitchFamily="34" charset="0"/>
              </a:rPr>
              <a:t>Göttliche</a:t>
            </a:r>
            <a:r>
              <a:rPr lang="en-US" sz="2400" dirty="0">
                <a:solidFill>
                  <a:srgbClr val="FFFF00"/>
                </a:solidFill>
                <a:latin typeface="Arial" pitchFamily="34" charset="0"/>
              </a:rPr>
              <a:t> </a:t>
            </a:r>
            <a:r>
              <a:rPr lang="en-US" sz="2400" dirty="0" err="1">
                <a:solidFill>
                  <a:srgbClr val="FFFF00"/>
                </a:solidFill>
                <a:latin typeface="Arial" pitchFamily="34" charset="0"/>
              </a:rPr>
              <a:t>dem</a:t>
            </a:r>
            <a:r>
              <a:rPr lang="en-US" sz="2400" dirty="0">
                <a:solidFill>
                  <a:srgbClr val="FFFF00"/>
                </a:solidFill>
                <a:latin typeface="Arial" pitchFamily="34" charset="0"/>
              </a:rPr>
              <a:t> </a:t>
            </a:r>
            <a:r>
              <a:rPr lang="en-US" sz="2400" dirty="0" err="1">
                <a:solidFill>
                  <a:srgbClr val="FFFF00"/>
                </a:solidFill>
                <a:latin typeface="Arial" pitchFamily="34" charset="0"/>
              </a:rPr>
              <a:t>Golde</a:t>
            </a:r>
            <a:r>
              <a:rPr lang="en-US" sz="2400" dirty="0">
                <a:solidFill>
                  <a:srgbClr val="FFFF00"/>
                </a:solidFill>
                <a:latin typeface="Arial" pitchFamily="34" charset="0"/>
              </a:rPr>
              <a:t> </a:t>
            </a:r>
            <a:r>
              <a:rPr lang="en-US" sz="2400" dirty="0" err="1">
                <a:solidFill>
                  <a:srgbClr val="FFFF00"/>
                </a:solidFill>
                <a:latin typeface="Arial" pitchFamily="34" charset="0"/>
              </a:rPr>
              <a:t>oder</a:t>
            </a:r>
            <a:r>
              <a:rPr lang="en-US" sz="2400" dirty="0">
                <a:solidFill>
                  <a:srgbClr val="FFFF00"/>
                </a:solidFill>
                <a:latin typeface="Arial" pitchFamily="34" charset="0"/>
              </a:rPr>
              <a:t> Silber </a:t>
            </a:r>
            <a:r>
              <a:rPr lang="en-US" sz="2400" dirty="0" err="1">
                <a:solidFill>
                  <a:srgbClr val="FFFF00"/>
                </a:solidFill>
                <a:latin typeface="Arial" pitchFamily="34" charset="0"/>
              </a:rPr>
              <a:t>oder</a:t>
            </a:r>
            <a:r>
              <a:rPr lang="en-US" sz="2400" dirty="0">
                <a:solidFill>
                  <a:srgbClr val="FFFF00"/>
                </a:solidFill>
                <a:latin typeface="Arial" pitchFamily="34" charset="0"/>
              </a:rPr>
              <a:t> Stein, </a:t>
            </a:r>
            <a:r>
              <a:rPr lang="en-US" sz="2400" dirty="0" err="1">
                <a:solidFill>
                  <a:srgbClr val="FFFF00"/>
                </a:solidFill>
                <a:latin typeface="Arial" pitchFamily="34" charset="0"/>
              </a:rPr>
              <a:t>einem</a:t>
            </a:r>
            <a:r>
              <a:rPr lang="en-US" sz="2400" dirty="0">
                <a:solidFill>
                  <a:srgbClr val="FFFF00"/>
                </a:solidFill>
                <a:latin typeface="Arial" pitchFamily="34" charset="0"/>
              </a:rPr>
              <a:t> </a:t>
            </a:r>
            <a:r>
              <a:rPr lang="en-US" sz="2400" dirty="0" err="1">
                <a:solidFill>
                  <a:srgbClr val="FFFF00"/>
                </a:solidFill>
                <a:latin typeface="Arial" pitchFamily="34" charset="0"/>
              </a:rPr>
              <a:t>Gebilde</a:t>
            </a:r>
            <a:r>
              <a:rPr lang="en-US" sz="2400" dirty="0">
                <a:solidFill>
                  <a:srgbClr val="FFFF00"/>
                </a:solidFill>
                <a:latin typeface="Arial" pitchFamily="34" charset="0"/>
              </a:rPr>
              <a:t> </a:t>
            </a:r>
            <a:r>
              <a:rPr lang="en-US" sz="2400" dirty="0" err="1">
                <a:solidFill>
                  <a:srgbClr val="FFFF00"/>
                </a:solidFill>
                <a:latin typeface="Arial" pitchFamily="34" charset="0"/>
              </a:rPr>
              <a:t>der</a:t>
            </a:r>
            <a:r>
              <a:rPr lang="en-US" sz="2400" dirty="0">
                <a:solidFill>
                  <a:srgbClr val="FFFF00"/>
                </a:solidFill>
                <a:latin typeface="Arial" pitchFamily="34" charset="0"/>
              </a:rPr>
              <a:t> </a:t>
            </a:r>
            <a:r>
              <a:rPr lang="en-US" sz="2400" dirty="0" err="1">
                <a:solidFill>
                  <a:srgbClr val="FFFF00"/>
                </a:solidFill>
                <a:latin typeface="Arial" pitchFamily="34" charset="0"/>
              </a:rPr>
              <a:t>Kunst</a:t>
            </a:r>
            <a:r>
              <a:rPr lang="en-US" sz="2400" dirty="0">
                <a:solidFill>
                  <a:srgbClr val="FFFF00"/>
                </a:solidFill>
                <a:latin typeface="Arial" pitchFamily="34" charset="0"/>
              </a:rPr>
              <a:t> und </a:t>
            </a:r>
            <a:r>
              <a:rPr lang="en-US" sz="2400" dirty="0" err="1">
                <a:solidFill>
                  <a:srgbClr val="FFFF00"/>
                </a:solidFill>
                <a:latin typeface="Arial" pitchFamily="34" charset="0"/>
              </a:rPr>
              <a:t>der</a:t>
            </a:r>
            <a:r>
              <a:rPr lang="en-US" sz="2400" dirty="0">
                <a:solidFill>
                  <a:srgbClr val="FFFF00"/>
                </a:solidFill>
                <a:latin typeface="Arial" pitchFamily="34" charset="0"/>
              </a:rPr>
              <a:t> </a:t>
            </a:r>
            <a:r>
              <a:rPr lang="en-US" sz="2400" dirty="0" err="1">
                <a:solidFill>
                  <a:srgbClr val="FFFF00"/>
                </a:solidFill>
                <a:latin typeface="Arial" pitchFamily="34" charset="0"/>
              </a:rPr>
              <a:t>Erfindung</a:t>
            </a:r>
            <a:r>
              <a:rPr lang="en-US" sz="2400" dirty="0">
                <a:solidFill>
                  <a:srgbClr val="FFFF00"/>
                </a:solidFill>
                <a:latin typeface="Arial" pitchFamily="34" charset="0"/>
              </a:rPr>
              <a:t> des </a:t>
            </a:r>
            <a:r>
              <a:rPr lang="en-US" sz="2400" dirty="0" err="1">
                <a:solidFill>
                  <a:srgbClr val="FFFF00"/>
                </a:solidFill>
                <a:latin typeface="Arial" pitchFamily="34" charset="0"/>
              </a:rPr>
              <a:t>Menschen</a:t>
            </a:r>
            <a:r>
              <a:rPr lang="en-US" sz="2400" dirty="0">
                <a:solidFill>
                  <a:srgbClr val="FFFF00"/>
                </a:solidFill>
                <a:latin typeface="Arial" pitchFamily="34" charset="0"/>
              </a:rPr>
              <a:t>, </a:t>
            </a:r>
            <a:endParaRPr lang="de-DE" sz="2400" dirty="0">
              <a:solidFill>
                <a:srgbClr val="FFFF00"/>
              </a:solidFill>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457200" y="381000"/>
            <a:ext cx="8229600" cy="904875"/>
          </a:xfrm>
        </p:spPr>
        <p:txBody>
          <a:bodyPr/>
          <a:lstStyle/>
          <a:p>
            <a:pPr>
              <a:defRPr/>
            </a:pPr>
            <a:r>
              <a:rPr lang="de-CH" dirty="0">
                <a:solidFill>
                  <a:srgbClr val="92D050"/>
                </a:solidFill>
              </a:rPr>
              <a:t>Paulus in Athen</a:t>
            </a:r>
            <a:endParaRPr lang="de-DE" dirty="0">
              <a:solidFill>
                <a:srgbClr val="92D050"/>
              </a:solidFill>
            </a:endParaRPr>
          </a:p>
        </p:txBody>
      </p:sp>
      <p:sp>
        <p:nvSpPr>
          <p:cNvPr id="190467" name="Rectangle 3"/>
          <p:cNvSpPr>
            <a:spLocks noGrp="1" noChangeArrowheads="1"/>
          </p:cNvSpPr>
          <p:nvPr>
            <p:ph type="body" sz="half" idx="1"/>
          </p:nvPr>
        </p:nvSpPr>
        <p:spPr/>
        <p:txBody>
          <a:bodyPr/>
          <a:lstStyle/>
          <a:p>
            <a:pPr algn="ctr">
              <a:buFont typeface="Wingdings" pitchFamily="2" charset="2"/>
              <a:buNone/>
              <a:defRPr/>
            </a:pPr>
            <a:r>
              <a:rPr lang="de-CH" sz="8800" dirty="0" smtClean="0">
                <a:solidFill>
                  <a:srgbClr val="FFFF00"/>
                </a:solidFill>
                <a:latin typeface="Bwgrkn" pitchFamily="2" charset="0"/>
                <a:cs typeface="Times New Roman"/>
              </a:rPr>
              <a:t>Α</a:t>
            </a:r>
            <a:r>
              <a:rPr lang="el-GR" sz="8800" dirty="0" smtClean="0">
                <a:solidFill>
                  <a:srgbClr val="FFFF00"/>
                </a:solidFill>
                <a:latin typeface="Times New Roman"/>
                <a:cs typeface="Times New Roman"/>
              </a:rPr>
              <a:t>ΓΝΩΣΤΩ ΘΕΩ</a:t>
            </a:r>
            <a:endParaRPr lang="de-DE" sz="8800" dirty="0" smtClean="0">
              <a:solidFill>
                <a:srgbClr val="FFFF00"/>
              </a:solidFill>
              <a:latin typeface="Bwgrkn" pitchFamily="2" charset="0"/>
            </a:endParaRPr>
          </a:p>
          <a:p>
            <a:pPr algn="ctr">
              <a:buFont typeface="Wingdings" pitchFamily="2" charset="2"/>
              <a:buNone/>
              <a:defRPr/>
            </a:pPr>
            <a:endParaRPr lang="de-DE" sz="8800" dirty="0">
              <a:solidFill>
                <a:srgbClr val="FFFF00"/>
              </a:solidFill>
              <a:latin typeface="Bwgrkn" pitchFamily="2" charset="0"/>
            </a:endParaRPr>
          </a:p>
        </p:txBody>
      </p:sp>
      <p:sp>
        <p:nvSpPr>
          <p:cNvPr id="190468" name="Rectangle 4"/>
          <p:cNvSpPr>
            <a:spLocks noGrp="1" noChangeArrowheads="1"/>
          </p:cNvSpPr>
          <p:nvPr>
            <p:ph sz="half" idx="2"/>
          </p:nvPr>
        </p:nvSpPr>
        <p:spPr>
          <a:xfrm>
            <a:off x="857250" y="3214688"/>
            <a:ext cx="7872413" cy="1981200"/>
          </a:xfrm>
        </p:spPr>
        <p:txBody>
          <a:bodyPr/>
          <a:lstStyle/>
          <a:p>
            <a:pPr>
              <a:buFont typeface="Wingdings" pitchFamily="2" charset="2"/>
              <a:buNone/>
              <a:defRPr/>
            </a:pPr>
            <a:r>
              <a:rPr lang="en-US" sz="2400" dirty="0">
                <a:solidFill>
                  <a:srgbClr val="FFFF00"/>
                </a:solidFill>
                <a:latin typeface="Arial" pitchFamily="34" charset="0"/>
              </a:rPr>
              <a:t>	</a:t>
            </a:r>
            <a:r>
              <a:rPr lang="en-US" sz="2400" dirty="0" err="1">
                <a:solidFill>
                  <a:srgbClr val="FFFF00"/>
                </a:solidFill>
                <a:latin typeface="Arial" pitchFamily="34" charset="0"/>
              </a:rPr>
              <a:t>gleich</a:t>
            </a:r>
            <a:r>
              <a:rPr lang="en-US" sz="2400" dirty="0">
                <a:solidFill>
                  <a:srgbClr val="FFFF00"/>
                </a:solidFill>
                <a:latin typeface="Arial" pitchFamily="34" charset="0"/>
              </a:rPr>
              <a:t> </a:t>
            </a:r>
            <a:r>
              <a:rPr lang="en-US" sz="2400" dirty="0" err="1">
                <a:solidFill>
                  <a:srgbClr val="FFFF00"/>
                </a:solidFill>
                <a:latin typeface="Arial" pitchFamily="34" charset="0"/>
              </a:rPr>
              <a:t>sei</a:t>
            </a:r>
            <a:r>
              <a:rPr lang="en-US" sz="2400" dirty="0">
                <a:solidFill>
                  <a:srgbClr val="FFFF00"/>
                </a:solidFill>
                <a:latin typeface="Arial" pitchFamily="34" charset="0"/>
              </a:rPr>
              <a:t>. 30 </a:t>
            </a:r>
            <a:r>
              <a:rPr lang="en-US" sz="2400" dirty="0" err="1">
                <a:solidFill>
                  <a:srgbClr val="FFFF00"/>
                </a:solidFill>
                <a:latin typeface="Arial" pitchFamily="34" charset="0"/>
              </a:rPr>
              <a:t>Nachdem</a:t>
            </a:r>
            <a:r>
              <a:rPr lang="en-US" sz="2400" dirty="0">
                <a:solidFill>
                  <a:srgbClr val="FFFF00"/>
                </a:solidFill>
                <a:latin typeface="Arial" pitchFamily="34" charset="0"/>
              </a:rPr>
              <a:t> nun </a:t>
            </a:r>
            <a:r>
              <a:rPr lang="en-US" sz="2400" dirty="0" err="1">
                <a:solidFill>
                  <a:srgbClr val="FFFF00"/>
                </a:solidFill>
                <a:latin typeface="Arial" pitchFamily="34" charset="0"/>
              </a:rPr>
              <a:t>Gott</a:t>
            </a:r>
            <a:r>
              <a:rPr lang="en-US" sz="2400" dirty="0">
                <a:solidFill>
                  <a:srgbClr val="FFFF00"/>
                </a:solidFill>
                <a:latin typeface="Arial" pitchFamily="34" charset="0"/>
              </a:rPr>
              <a:t> </a:t>
            </a:r>
            <a:r>
              <a:rPr lang="en-US" sz="2400" dirty="0">
                <a:solidFill>
                  <a:srgbClr val="99FF33"/>
                </a:solidFill>
                <a:latin typeface="Arial" pitchFamily="34" charset="0"/>
              </a:rPr>
              <a:t>die </a:t>
            </a:r>
            <a:r>
              <a:rPr lang="en-US" sz="2400" dirty="0" err="1">
                <a:solidFill>
                  <a:srgbClr val="99FF33"/>
                </a:solidFill>
                <a:latin typeface="Arial" pitchFamily="34" charset="0"/>
              </a:rPr>
              <a:t>Zeiten</a:t>
            </a:r>
            <a:r>
              <a:rPr lang="en-US" sz="2400" dirty="0">
                <a:solidFill>
                  <a:srgbClr val="99FF33"/>
                </a:solidFill>
                <a:latin typeface="Arial" pitchFamily="34" charset="0"/>
              </a:rPr>
              <a:t> </a:t>
            </a:r>
            <a:r>
              <a:rPr lang="en-US" sz="2400" dirty="0" err="1">
                <a:solidFill>
                  <a:srgbClr val="99FF33"/>
                </a:solidFill>
                <a:latin typeface="Arial" pitchFamily="34" charset="0"/>
              </a:rPr>
              <a:t>der</a:t>
            </a:r>
            <a:r>
              <a:rPr lang="en-US" sz="2400" dirty="0">
                <a:solidFill>
                  <a:srgbClr val="99FF33"/>
                </a:solidFill>
                <a:latin typeface="Arial" pitchFamily="34" charset="0"/>
              </a:rPr>
              <a:t> </a:t>
            </a:r>
            <a:r>
              <a:rPr lang="en-US" sz="2400" dirty="0" err="1">
                <a:solidFill>
                  <a:srgbClr val="99FF33"/>
                </a:solidFill>
                <a:latin typeface="Arial" pitchFamily="34" charset="0"/>
              </a:rPr>
              <a:t>Unwissenheit</a:t>
            </a:r>
            <a:r>
              <a:rPr lang="en-US" sz="2400" dirty="0">
                <a:solidFill>
                  <a:srgbClr val="FFFF00"/>
                </a:solidFill>
                <a:latin typeface="Arial" pitchFamily="34" charset="0"/>
              </a:rPr>
              <a:t> </a:t>
            </a:r>
            <a:r>
              <a:rPr lang="en-US" sz="2400" dirty="0" err="1">
                <a:solidFill>
                  <a:srgbClr val="FFFF00"/>
                </a:solidFill>
                <a:latin typeface="Arial" pitchFamily="34" charset="0"/>
              </a:rPr>
              <a:t>übersehen</a:t>
            </a:r>
            <a:r>
              <a:rPr lang="en-US" sz="2400" dirty="0">
                <a:solidFill>
                  <a:srgbClr val="FFFF00"/>
                </a:solidFill>
                <a:latin typeface="Arial" pitchFamily="34" charset="0"/>
              </a:rPr>
              <a:t> hat, </a:t>
            </a:r>
            <a:r>
              <a:rPr lang="en-US" sz="2400" dirty="0" err="1">
                <a:solidFill>
                  <a:srgbClr val="FFFF00"/>
                </a:solidFill>
                <a:latin typeface="Arial" pitchFamily="34" charset="0"/>
              </a:rPr>
              <a:t>gebietet</a:t>
            </a:r>
            <a:r>
              <a:rPr lang="en-US" sz="2400" dirty="0">
                <a:solidFill>
                  <a:srgbClr val="FFFF00"/>
                </a:solidFill>
                <a:latin typeface="Arial" pitchFamily="34" charset="0"/>
              </a:rPr>
              <a:t> </a:t>
            </a:r>
            <a:r>
              <a:rPr lang="en-US" sz="2400" dirty="0" err="1">
                <a:solidFill>
                  <a:srgbClr val="FFFF00"/>
                </a:solidFill>
                <a:latin typeface="Arial" pitchFamily="34" charset="0"/>
              </a:rPr>
              <a:t>er</a:t>
            </a:r>
            <a:r>
              <a:rPr lang="en-US" sz="2400" dirty="0">
                <a:solidFill>
                  <a:srgbClr val="FFFF00"/>
                </a:solidFill>
                <a:latin typeface="Arial" pitchFamily="34" charset="0"/>
              </a:rPr>
              <a:t> </a:t>
            </a:r>
            <a:r>
              <a:rPr lang="en-US" sz="2400" dirty="0" err="1">
                <a:solidFill>
                  <a:srgbClr val="FFFF00"/>
                </a:solidFill>
                <a:latin typeface="Arial" pitchFamily="34" charset="0"/>
              </a:rPr>
              <a:t>jetzt</a:t>
            </a:r>
            <a:r>
              <a:rPr lang="en-US" sz="2400" dirty="0">
                <a:solidFill>
                  <a:srgbClr val="FFFF00"/>
                </a:solidFill>
                <a:latin typeface="Arial" pitchFamily="34" charset="0"/>
              </a:rPr>
              <a:t> den </a:t>
            </a:r>
            <a:r>
              <a:rPr lang="en-US" sz="2400" dirty="0" err="1">
                <a:solidFill>
                  <a:srgbClr val="FFFF00"/>
                </a:solidFill>
                <a:latin typeface="Arial" pitchFamily="34" charset="0"/>
              </a:rPr>
              <a:t>Menschen</a:t>
            </a:r>
            <a:r>
              <a:rPr lang="en-US" sz="2400" dirty="0">
                <a:solidFill>
                  <a:srgbClr val="FFFF00"/>
                </a:solidFill>
                <a:latin typeface="Arial" pitchFamily="34" charset="0"/>
              </a:rPr>
              <a:t>, </a:t>
            </a:r>
            <a:r>
              <a:rPr lang="en-US" sz="2400" dirty="0" err="1">
                <a:solidFill>
                  <a:srgbClr val="FFFF00"/>
                </a:solidFill>
                <a:latin typeface="Arial" pitchFamily="34" charset="0"/>
              </a:rPr>
              <a:t>daß</a:t>
            </a:r>
            <a:r>
              <a:rPr lang="en-US" sz="2400" dirty="0">
                <a:solidFill>
                  <a:srgbClr val="FFFF00"/>
                </a:solidFill>
                <a:latin typeface="Arial" pitchFamily="34" charset="0"/>
              </a:rPr>
              <a:t> </a:t>
            </a:r>
            <a:r>
              <a:rPr lang="en-US" sz="2400" dirty="0" err="1">
                <a:solidFill>
                  <a:srgbClr val="FFFF00"/>
                </a:solidFill>
                <a:latin typeface="Arial" pitchFamily="34" charset="0"/>
              </a:rPr>
              <a:t>sie</a:t>
            </a:r>
            <a:r>
              <a:rPr lang="en-US" sz="2400" dirty="0">
                <a:solidFill>
                  <a:srgbClr val="FFFF00"/>
                </a:solidFill>
                <a:latin typeface="Arial" pitchFamily="34" charset="0"/>
              </a:rPr>
              <a:t> </a:t>
            </a:r>
            <a:r>
              <a:rPr lang="en-US" sz="2400" dirty="0" err="1">
                <a:solidFill>
                  <a:srgbClr val="FFFF00"/>
                </a:solidFill>
                <a:latin typeface="Arial" pitchFamily="34" charset="0"/>
              </a:rPr>
              <a:t>alle</a:t>
            </a:r>
            <a:r>
              <a:rPr lang="en-US" sz="2400" dirty="0">
                <a:solidFill>
                  <a:srgbClr val="FFFF00"/>
                </a:solidFill>
                <a:latin typeface="Arial" pitchFamily="34" charset="0"/>
              </a:rPr>
              <a:t> an </a:t>
            </a:r>
            <a:r>
              <a:rPr lang="en-US" sz="2400" dirty="0" err="1">
                <a:solidFill>
                  <a:srgbClr val="FFFF00"/>
                </a:solidFill>
                <a:latin typeface="Arial" pitchFamily="34" charset="0"/>
              </a:rPr>
              <a:t>allen</a:t>
            </a:r>
            <a:r>
              <a:rPr lang="en-US" sz="2400" dirty="0">
                <a:solidFill>
                  <a:srgbClr val="FFFF00"/>
                </a:solidFill>
                <a:latin typeface="Arial" pitchFamily="34" charset="0"/>
              </a:rPr>
              <a:t> </a:t>
            </a:r>
            <a:r>
              <a:rPr lang="en-US" sz="2400" dirty="0" err="1">
                <a:solidFill>
                  <a:srgbClr val="FFFF00"/>
                </a:solidFill>
                <a:latin typeface="Arial" pitchFamily="34" charset="0"/>
              </a:rPr>
              <a:t>Orten</a:t>
            </a:r>
            <a:r>
              <a:rPr lang="en-US" sz="2400" dirty="0">
                <a:solidFill>
                  <a:srgbClr val="FFFF00"/>
                </a:solidFill>
                <a:latin typeface="Arial" pitchFamily="34" charset="0"/>
              </a:rPr>
              <a:t> </a:t>
            </a:r>
            <a:r>
              <a:rPr lang="en-US" sz="2400" dirty="0" err="1">
                <a:solidFill>
                  <a:srgbClr val="FFFF00"/>
                </a:solidFill>
                <a:latin typeface="Arial" pitchFamily="34" charset="0"/>
              </a:rPr>
              <a:t>ihre</a:t>
            </a:r>
            <a:r>
              <a:rPr lang="en-US" sz="2400" dirty="0">
                <a:solidFill>
                  <a:srgbClr val="FFFF00"/>
                </a:solidFill>
                <a:latin typeface="Arial" pitchFamily="34" charset="0"/>
              </a:rPr>
              <a:t> </a:t>
            </a:r>
            <a:r>
              <a:rPr lang="en-US" sz="2400" dirty="0" err="1">
                <a:solidFill>
                  <a:srgbClr val="FFFF00"/>
                </a:solidFill>
                <a:latin typeface="Arial" pitchFamily="34" charset="0"/>
              </a:rPr>
              <a:t>Schuld</a:t>
            </a:r>
            <a:r>
              <a:rPr lang="en-US" sz="2400" dirty="0">
                <a:solidFill>
                  <a:srgbClr val="FFFF00"/>
                </a:solidFill>
                <a:latin typeface="Arial" pitchFamily="34" charset="0"/>
              </a:rPr>
              <a:t> </a:t>
            </a:r>
            <a:r>
              <a:rPr lang="en-US" sz="2400" dirty="0" err="1">
                <a:solidFill>
                  <a:srgbClr val="FFFF00"/>
                </a:solidFill>
                <a:latin typeface="Arial" pitchFamily="34" charset="0"/>
              </a:rPr>
              <a:t>bereuen</a:t>
            </a:r>
            <a:r>
              <a:rPr lang="en-US" sz="2400" dirty="0">
                <a:solidFill>
                  <a:srgbClr val="FFFF00"/>
                </a:solidFill>
                <a:latin typeface="Arial" pitchFamily="34" charset="0"/>
              </a:rPr>
              <a:t> </a:t>
            </a:r>
            <a:r>
              <a:rPr lang="en-US" sz="2400" dirty="0" err="1">
                <a:solidFill>
                  <a:srgbClr val="FFFF00"/>
                </a:solidFill>
                <a:latin typeface="Arial" pitchFamily="34" charset="0"/>
              </a:rPr>
              <a:t>sollen</a:t>
            </a:r>
            <a:r>
              <a:rPr lang="en-US" sz="2400" dirty="0">
                <a:solidFill>
                  <a:srgbClr val="FFFF00"/>
                </a:solidFill>
                <a:latin typeface="Arial" pitchFamily="34" charset="0"/>
              </a:rPr>
              <a:t>,  31 </a:t>
            </a:r>
            <a:r>
              <a:rPr lang="en-US" sz="2400" dirty="0" err="1">
                <a:solidFill>
                  <a:srgbClr val="FFFF00"/>
                </a:solidFill>
                <a:latin typeface="Arial" pitchFamily="34" charset="0"/>
              </a:rPr>
              <a:t>weil</a:t>
            </a:r>
            <a:r>
              <a:rPr lang="en-US" sz="2400" dirty="0">
                <a:solidFill>
                  <a:srgbClr val="FFFF00"/>
                </a:solidFill>
                <a:latin typeface="Arial" pitchFamily="34" charset="0"/>
              </a:rPr>
              <a:t> </a:t>
            </a:r>
            <a:r>
              <a:rPr lang="en-US" sz="2400" dirty="0" err="1">
                <a:solidFill>
                  <a:srgbClr val="FFFF00"/>
                </a:solidFill>
                <a:latin typeface="Arial" pitchFamily="34" charset="0"/>
              </a:rPr>
              <a:t>er</a:t>
            </a:r>
            <a:r>
              <a:rPr lang="en-US" sz="2400" dirty="0">
                <a:solidFill>
                  <a:srgbClr val="FFFF00"/>
                </a:solidFill>
                <a:latin typeface="Arial" pitchFamily="34" charset="0"/>
              </a:rPr>
              <a:t> </a:t>
            </a:r>
            <a:r>
              <a:rPr lang="en-US" sz="2400" dirty="0" err="1">
                <a:solidFill>
                  <a:srgbClr val="FFFF00"/>
                </a:solidFill>
                <a:latin typeface="Arial" pitchFamily="34" charset="0"/>
              </a:rPr>
              <a:t>einen</a:t>
            </a:r>
            <a:r>
              <a:rPr lang="en-US" sz="2400" dirty="0">
                <a:solidFill>
                  <a:srgbClr val="FFFF00"/>
                </a:solidFill>
                <a:latin typeface="Arial" pitchFamily="34" charset="0"/>
              </a:rPr>
              <a:t> Tag </a:t>
            </a:r>
            <a:r>
              <a:rPr lang="en-US" sz="2400" dirty="0" err="1">
                <a:solidFill>
                  <a:srgbClr val="FFFF00"/>
                </a:solidFill>
                <a:latin typeface="Arial" pitchFamily="34" charset="0"/>
              </a:rPr>
              <a:t>gesetzt</a:t>
            </a:r>
            <a:r>
              <a:rPr lang="en-US" sz="2400" dirty="0">
                <a:solidFill>
                  <a:srgbClr val="FFFF00"/>
                </a:solidFill>
                <a:latin typeface="Arial" pitchFamily="34" charset="0"/>
              </a:rPr>
              <a:t> hat, an </a:t>
            </a:r>
            <a:r>
              <a:rPr lang="en-US" sz="2400" dirty="0" err="1">
                <a:solidFill>
                  <a:srgbClr val="FFFF00"/>
                </a:solidFill>
                <a:latin typeface="Arial" pitchFamily="34" charset="0"/>
              </a:rPr>
              <a:t>welchem</a:t>
            </a:r>
            <a:r>
              <a:rPr lang="en-US" sz="2400" dirty="0">
                <a:solidFill>
                  <a:srgbClr val="FFFF00"/>
                </a:solidFill>
                <a:latin typeface="Arial" pitchFamily="34" charset="0"/>
              </a:rPr>
              <a:t> </a:t>
            </a:r>
            <a:r>
              <a:rPr lang="en-US" sz="2400" dirty="0" err="1">
                <a:solidFill>
                  <a:srgbClr val="FFFF00"/>
                </a:solidFill>
                <a:latin typeface="Arial" pitchFamily="34" charset="0"/>
              </a:rPr>
              <a:t>er</a:t>
            </a:r>
            <a:r>
              <a:rPr lang="en-US" sz="2400" dirty="0">
                <a:solidFill>
                  <a:srgbClr val="FFFF00"/>
                </a:solidFill>
                <a:latin typeface="Arial" pitchFamily="34" charset="0"/>
              </a:rPr>
              <a:t> das </a:t>
            </a:r>
            <a:r>
              <a:rPr lang="en-US" sz="2400" dirty="0" err="1">
                <a:solidFill>
                  <a:srgbClr val="FFFF00"/>
                </a:solidFill>
                <a:latin typeface="Arial" pitchFamily="34" charset="0"/>
              </a:rPr>
              <a:t>bewohnte</a:t>
            </a:r>
            <a:r>
              <a:rPr lang="en-US" sz="2400" dirty="0">
                <a:solidFill>
                  <a:srgbClr val="FFFF00"/>
                </a:solidFill>
                <a:latin typeface="Arial" pitchFamily="34" charset="0"/>
              </a:rPr>
              <a:t> </a:t>
            </a:r>
            <a:r>
              <a:rPr lang="en-US" sz="2400" dirty="0" err="1">
                <a:solidFill>
                  <a:srgbClr val="FFFF00"/>
                </a:solidFill>
                <a:latin typeface="Arial" pitchFamily="34" charset="0"/>
              </a:rPr>
              <a:t>Festland</a:t>
            </a:r>
            <a:r>
              <a:rPr lang="en-US" sz="2400" dirty="0">
                <a:solidFill>
                  <a:srgbClr val="FFFF00"/>
                </a:solidFill>
                <a:latin typeface="Arial" pitchFamily="34" charset="0"/>
              </a:rPr>
              <a:t> </a:t>
            </a:r>
            <a:r>
              <a:rPr lang="en-US" sz="2400" dirty="0" err="1">
                <a:solidFill>
                  <a:srgbClr val="99FF33"/>
                </a:solidFill>
                <a:latin typeface="Arial" pitchFamily="34" charset="0"/>
              </a:rPr>
              <a:t>richten</a:t>
            </a:r>
            <a:r>
              <a:rPr lang="en-US" sz="2400" dirty="0">
                <a:solidFill>
                  <a:srgbClr val="FFFF00"/>
                </a:solidFill>
                <a:latin typeface="Arial" pitchFamily="34" charset="0"/>
              </a:rPr>
              <a:t> </a:t>
            </a:r>
            <a:r>
              <a:rPr lang="en-US" sz="2400" dirty="0" err="1">
                <a:solidFill>
                  <a:srgbClr val="FFFF00"/>
                </a:solidFill>
                <a:latin typeface="Arial" pitchFamily="34" charset="0"/>
              </a:rPr>
              <a:t>wird</a:t>
            </a:r>
            <a:r>
              <a:rPr lang="en-US" sz="2400" dirty="0">
                <a:solidFill>
                  <a:srgbClr val="FFFF00"/>
                </a:solidFill>
                <a:latin typeface="Arial" pitchFamily="34" charset="0"/>
              </a:rPr>
              <a:t> in </a:t>
            </a:r>
            <a:r>
              <a:rPr lang="en-US" sz="2400" dirty="0" err="1">
                <a:solidFill>
                  <a:srgbClr val="FFFF00"/>
                </a:solidFill>
                <a:latin typeface="Arial" pitchFamily="34" charset="0"/>
              </a:rPr>
              <a:t>Gerechtigkeit</a:t>
            </a:r>
            <a:r>
              <a:rPr lang="en-US" sz="2400" dirty="0">
                <a:solidFill>
                  <a:srgbClr val="FFFF00"/>
                </a:solidFill>
                <a:latin typeface="Arial" pitchFamily="34" charset="0"/>
              </a:rPr>
              <a:t> </a:t>
            </a:r>
            <a:r>
              <a:rPr lang="en-US" sz="2400" dirty="0" err="1">
                <a:solidFill>
                  <a:srgbClr val="FFFF00"/>
                </a:solidFill>
                <a:latin typeface="Arial" pitchFamily="34" charset="0"/>
              </a:rPr>
              <a:t>durch</a:t>
            </a:r>
            <a:r>
              <a:rPr lang="en-US" sz="2400" dirty="0">
                <a:solidFill>
                  <a:srgbClr val="FFFF00"/>
                </a:solidFill>
                <a:latin typeface="Arial" pitchFamily="34" charset="0"/>
              </a:rPr>
              <a:t> </a:t>
            </a:r>
            <a:r>
              <a:rPr lang="en-US" sz="2400" dirty="0" err="1">
                <a:solidFill>
                  <a:srgbClr val="99FF33"/>
                </a:solidFill>
                <a:latin typeface="Arial" pitchFamily="34" charset="0"/>
              </a:rPr>
              <a:t>einen</a:t>
            </a:r>
            <a:r>
              <a:rPr lang="en-US" sz="2400" dirty="0">
                <a:solidFill>
                  <a:srgbClr val="99FF33"/>
                </a:solidFill>
                <a:latin typeface="Arial" pitchFamily="34" charset="0"/>
              </a:rPr>
              <a:t> Mann</a:t>
            </a:r>
            <a:r>
              <a:rPr lang="en-US" sz="2400" dirty="0">
                <a:solidFill>
                  <a:srgbClr val="FFFF00"/>
                </a:solidFill>
                <a:latin typeface="Arial" pitchFamily="34" charset="0"/>
              </a:rPr>
              <a:t>, den </a:t>
            </a:r>
            <a:r>
              <a:rPr lang="en-US" sz="2400" dirty="0" err="1">
                <a:solidFill>
                  <a:srgbClr val="FFFF00"/>
                </a:solidFill>
                <a:latin typeface="Arial" pitchFamily="34" charset="0"/>
              </a:rPr>
              <a:t>er</a:t>
            </a:r>
            <a:r>
              <a:rPr lang="en-US" sz="2400" dirty="0">
                <a:solidFill>
                  <a:srgbClr val="FFFF00"/>
                </a:solidFill>
                <a:latin typeface="Arial" pitchFamily="34" charset="0"/>
              </a:rPr>
              <a:t> </a:t>
            </a:r>
            <a:r>
              <a:rPr lang="en-US" sz="2400" dirty="0" err="1">
                <a:solidFill>
                  <a:srgbClr val="FFFF00"/>
                </a:solidFill>
                <a:latin typeface="Arial" pitchFamily="34" charset="0"/>
              </a:rPr>
              <a:t>dazu</a:t>
            </a:r>
            <a:r>
              <a:rPr lang="en-US" sz="2400" dirty="0">
                <a:solidFill>
                  <a:srgbClr val="FFFF00"/>
                </a:solidFill>
                <a:latin typeface="Arial" pitchFamily="34" charset="0"/>
              </a:rPr>
              <a:t> </a:t>
            </a:r>
            <a:r>
              <a:rPr lang="en-US" sz="2400" dirty="0" err="1">
                <a:solidFill>
                  <a:srgbClr val="FFFF00"/>
                </a:solidFill>
                <a:latin typeface="Arial" pitchFamily="34" charset="0"/>
              </a:rPr>
              <a:t>bestimmt</a:t>
            </a:r>
            <a:r>
              <a:rPr lang="en-US" sz="2400" dirty="0">
                <a:solidFill>
                  <a:srgbClr val="FFFF00"/>
                </a:solidFill>
                <a:latin typeface="Arial" pitchFamily="34" charset="0"/>
              </a:rPr>
              <a:t> hat, und hat </a:t>
            </a:r>
            <a:r>
              <a:rPr lang="en-US" sz="2400" dirty="0" err="1">
                <a:solidFill>
                  <a:srgbClr val="FFFF00"/>
                </a:solidFill>
                <a:latin typeface="Arial" pitchFamily="34" charset="0"/>
              </a:rPr>
              <a:t>allen</a:t>
            </a:r>
            <a:r>
              <a:rPr lang="en-US" sz="2400" dirty="0">
                <a:solidFill>
                  <a:srgbClr val="FFFF00"/>
                </a:solidFill>
                <a:latin typeface="Arial" pitchFamily="34" charset="0"/>
              </a:rPr>
              <a:t> den </a:t>
            </a:r>
            <a:r>
              <a:rPr lang="en-US" sz="2400" dirty="0" err="1">
                <a:solidFill>
                  <a:srgbClr val="FFFF00"/>
                </a:solidFill>
                <a:latin typeface="Arial" pitchFamily="34" charset="0"/>
              </a:rPr>
              <a:t>Beweis</a:t>
            </a:r>
            <a:r>
              <a:rPr lang="en-US" sz="2400" dirty="0">
                <a:solidFill>
                  <a:srgbClr val="FFFF00"/>
                </a:solidFill>
                <a:latin typeface="Arial" pitchFamily="34" charset="0"/>
              </a:rPr>
              <a:t> </a:t>
            </a:r>
            <a:r>
              <a:rPr lang="en-US" sz="2400" dirty="0" err="1">
                <a:solidFill>
                  <a:srgbClr val="FFFF00"/>
                </a:solidFill>
                <a:latin typeface="Arial" pitchFamily="34" charset="0"/>
              </a:rPr>
              <a:t>davon</a:t>
            </a:r>
            <a:r>
              <a:rPr lang="en-US" sz="2400" dirty="0">
                <a:solidFill>
                  <a:srgbClr val="FFFF00"/>
                </a:solidFill>
                <a:latin typeface="Arial" pitchFamily="34" charset="0"/>
              </a:rPr>
              <a:t> </a:t>
            </a:r>
            <a:r>
              <a:rPr lang="en-US" sz="2400" dirty="0" err="1">
                <a:solidFill>
                  <a:srgbClr val="FFFF00"/>
                </a:solidFill>
                <a:latin typeface="Arial" pitchFamily="34" charset="0"/>
              </a:rPr>
              <a:t>gegeben</a:t>
            </a:r>
            <a:r>
              <a:rPr lang="en-US" sz="2400" dirty="0">
                <a:solidFill>
                  <a:srgbClr val="FFFF00"/>
                </a:solidFill>
                <a:latin typeface="Arial" pitchFamily="34" charset="0"/>
              </a:rPr>
              <a:t>, </a:t>
            </a:r>
            <a:r>
              <a:rPr lang="en-US" sz="2400" dirty="0" err="1">
                <a:solidFill>
                  <a:srgbClr val="FFFF00"/>
                </a:solidFill>
                <a:latin typeface="Arial" pitchFamily="34" charset="0"/>
              </a:rPr>
              <a:t>indem</a:t>
            </a:r>
            <a:r>
              <a:rPr lang="en-US" sz="2400" dirty="0">
                <a:solidFill>
                  <a:srgbClr val="FFFF00"/>
                </a:solidFill>
                <a:latin typeface="Arial" pitchFamily="34" charset="0"/>
              </a:rPr>
              <a:t> </a:t>
            </a:r>
            <a:r>
              <a:rPr lang="en-US" sz="2400" dirty="0" err="1">
                <a:solidFill>
                  <a:srgbClr val="99FF33"/>
                </a:solidFill>
                <a:latin typeface="Arial" pitchFamily="34" charset="0"/>
              </a:rPr>
              <a:t>er</a:t>
            </a:r>
            <a:r>
              <a:rPr lang="en-US" sz="2400" dirty="0">
                <a:solidFill>
                  <a:srgbClr val="99FF33"/>
                </a:solidFill>
                <a:latin typeface="Arial" pitchFamily="34" charset="0"/>
              </a:rPr>
              <a:t> </a:t>
            </a:r>
            <a:r>
              <a:rPr lang="en-US" sz="2400" dirty="0" err="1">
                <a:solidFill>
                  <a:srgbClr val="99FF33"/>
                </a:solidFill>
                <a:latin typeface="Arial" pitchFamily="34" charset="0"/>
              </a:rPr>
              <a:t>ihn</a:t>
            </a:r>
            <a:r>
              <a:rPr lang="en-US" sz="2400" dirty="0">
                <a:solidFill>
                  <a:srgbClr val="99FF33"/>
                </a:solidFill>
                <a:latin typeface="Arial" pitchFamily="34" charset="0"/>
              </a:rPr>
              <a:t> </a:t>
            </a:r>
            <a:r>
              <a:rPr lang="en-US" sz="2400" dirty="0" err="1">
                <a:solidFill>
                  <a:srgbClr val="99FF33"/>
                </a:solidFill>
                <a:latin typeface="Arial" pitchFamily="34" charset="0"/>
              </a:rPr>
              <a:t>auferweckt</a:t>
            </a:r>
            <a:r>
              <a:rPr lang="en-US" sz="2400" dirty="0">
                <a:solidFill>
                  <a:srgbClr val="99FF33"/>
                </a:solidFill>
                <a:latin typeface="Arial" pitchFamily="34" charset="0"/>
              </a:rPr>
              <a:t> hat </a:t>
            </a:r>
            <a:r>
              <a:rPr lang="en-US" sz="2400" dirty="0" err="1">
                <a:solidFill>
                  <a:srgbClr val="99FF33"/>
                </a:solidFill>
                <a:latin typeface="Arial" pitchFamily="34" charset="0"/>
              </a:rPr>
              <a:t>aus</a:t>
            </a:r>
            <a:r>
              <a:rPr lang="en-US" sz="2400" dirty="0">
                <a:solidFill>
                  <a:srgbClr val="99FF33"/>
                </a:solidFill>
                <a:latin typeface="Arial" pitchFamily="34" charset="0"/>
              </a:rPr>
              <a:t> den </a:t>
            </a:r>
            <a:r>
              <a:rPr lang="en-US" sz="2400" dirty="0" err="1">
                <a:solidFill>
                  <a:srgbClr val="99FF33"/>
                </a:solidFill>
                <a:latin typeface="Arial" pitchFamily="34" charset="0"/>
              </a:rPr>
              <a:t>Toten</a:t>
            </a:r>
            <a:r>
              <a:rPr lang="en-US" sz="2400" dirty="0">
                <a:solidFill>
                  <a:srgbClr val="FFFF00"/>
                </a:solidFill>
                <a:latin typeface="Arial" pitchFamily="34" charset="0"/>
              </a:rPr>
              <a:t>. </a:t>
            </a:r>
            <a:endParaRPr lang="de-DE" sz="2400" dirty="0">
              <a:solidFill>
                <a:srgbClr val="FFFF00"/>
              </a:solidFill>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57200" y="381000"/>
            <a:ext cx="8229600" cy="904875"/>
          </a:xfrm>
        </p:spPr>
        <p:txBody>
          <a:bodyPr/>
          <a:lstStyle/>
          <a:p>
            <a:pPr>
              <a:defRPr/>
            </a:pPr>
            <a:r>
              <a:rPr lang="de-CH" dirty="0" smtClean="0">
                <a:solidFill>
                  <a:srgbClr val="92D050"/>
                </a:solidFill>
              </a:rPr>
              <a:t>Paulus </a:t>
            </a:r>
            <a:r>
              <a:rPr lang="de-CH" dirty="0">
                <a:solidFill>
                  <a:srgbClr val="92D050"/>
                </a:solidFill>
              </a:rPr>
              <a:t>in Athen</a:t>
            </a:r>
            <a:endParaRPr lang="de-DE" dirty="0">
              <a:solidFill>
                <a:srgbClr val="92D050"/>
              </a:solidFill>
            </a:endParaRPr>
          </a:p>
        </p:txBody>
      </p:sp>
      <p:sp>
        <p:nvSpPr>
          <p:cNvPr id="191491" name="Rectangle 3"/>
          <p:cNvSpPr>
            <a:spLocks noGrp="1" noChangeArrowheads="1"/>
          </p:cNvSpPr>
          <p:nvPr>
            <p:ph type="body" sz="half" idx="1"/>
          </p:nvPr>
        </p:nvSpPr>
        <p:spPr/>
        <p:txBody>
          <a:bodyPr/>
          <a:lstStyle/>
          <a:p>
            <a:pPr algn="ctr">
              <a:buFont typeface="Wingdings" pitchFamily="2" charset="2"/>
              <a:buNone/>
              <a:defRPr/>
            </a:pPr>
            <a:r>
              <a:rPr lang="de-CH" sz="8800" dirty="0" smtClean="0">
                <a:solidFill>
                  <a:srgbClr val="FFFF00"/>
                </a:solidFill>
                <a:latin typeface="Bwgrkn" pitchFamily="2" charset="0"/>
                <a:cs typeface="Times New Roman"/>
              </a:rPr>
              <a:t>Α</a:t>
            </a:r>
            <a:r>
              <a:rPr lang="el-GR" sz="8800" dirty="0" smtClean="0">
                <a:solidFill>
                  <a:srgbClr val="FFFF00"/>
                </a:solidFill>
                <a:latin typeface="Times New Roman"/>
                <a:cs typeface="Times New Roman"/>
              </a:rPr>
              <a:t>ΓΝΩΣΤΩ ΘΕΩ</a:t>
            </a:r>
            <a:endParaRPr lang="de-DE" sz="8800" dirty="0" smtClean="0">
              <a:solidFill>
                <a:srgbClr val="FFFF00"/>
              </a:solidFill>
              <a:latin typeface="Bwgrkn" pitchFamily="2" charset="0"/>
            </a:endParaRPr>
          </a:p>
          <a:p>
            <a:pPr algn="ctr">
              <a:buFont typeface="Wingdings" pitchFamily="2" charset="2"/>
              <a:buNone/>
              <a:defRPr/>
            </a:pPr>
            <a:endParaRPr lang="de-DE" sz="8800" dirty="0">
              <a:solidFill>
                <a:srgbClr val="FFFF00"/>
              </a:solidFill>
              <a:latin typeface="Bwgrkn" pitchFamily="2" charset="0"/>
            </a:endParaRPr>
          </a:p>
        </p:txBody>
      </p:sp>
      <p:sp>
        <p:nvSpPr>
          <p:cNvPr id="191492" name="Rectangle 4"/>
          <p:cNvSpPr>
            <a:spLocks noGrp="1" noChangeArrowheads="1"/>
          </p:cNvSpPr>
          <p:nvPr>
            <p:ph sz="half" idx="2"/>
          </p:nvPr>
        </p:nvSpPr>
        <p:spPr>
          <a:xfrm>
            <a:off x="857250" y="3214688"/>
            <a:ext cx="7872413" cy="1981200"/>
          </a:xfrm>
        </p:spPr>
        <p:txBody>
          <a:bodyPr/>
          <a:lstStyle/>
          <a:p>
            <a:pPr>
              <a:buFont typeface="Wingdings" pitchFamily="2" charset="2"/>
              <a:buNone/>
              <a:defRPr/>
            </a:pPr>
            <a:r>
              <a:rPr lang="en-US" sz="2400" dirty="0">
                <a:solidFill>
                  <a:srgbClr val="FFFF00"/>
                </a:solidFill>
                <a:latin typeface="Arial" pitchFamily="34" charset="0"/>
              </a:rPr>
              <a:t>	32 </a:t>
            </a:r>
            <a:r>
              <a:rPr lang="en-US" sz="2400" dirty="0" err="1">
                <a:solidFill>
                  <a:srgbClr val="FFFF00"/>
                </a:solidFill>
                <a:latin typeface="Arial" pitchFamily="34" charset="0"/>
              </a:rPr>
              <a:t>Als</a:t>
            </a:r>
            <a:r>
              <a:rPr lang="en-US" sz="2400" dirty="0">
                <a:solidFill>
                  <a:srgbClr val="FFFF00"/>
                </a:solidFill>
                <a:latin typeface="Arial" pitchFamily="34" charset="0"/>
              </a:rPr>
              <a:t> </a:t>
            </a:r>
            <a:r>
              <a:rPr lang="en-US" sz="2400" dirty="0" err="1">
                <a:solidFill>
                  <a:srgbClr val="FFFF00"/>
                </a:solidFill>
                <a:latin typeface="Arial" pitchFamily="34" charset="0"/>
              </a:rPr>
              <a:t>sie</a:t>
            </a:r>
            <a:r>
              <a:rPr lang="en-US" sz="2400" dirty="0">
                <a:solidFill>
                  <a:srgbClr val="FFFF00"/>
                </a:solidFill>
                <a:latin typeface="Arial" pitchFamily="34" charset="0"/>
              </a:rPr>
              <a:t> </a:t>
            </a:r>
            <a:r>
              <a:rPr lang="en-US" sz="2400" dirty="0" err="1">
                <a:solidFill>
                  <a:srgbClr val="FFFF00"/>
                </a:solidFill>
                <a:latin typeface="Arial" pitchFamily="34" charset="0"/>
              </a:rPr>
              <a:t>aber</a:t>
            </a:r>
            <a:r>
              <a:rPr lang="en-US" sz="2400" dirty="0">
                <a:solidFill>
                  <a:srgbClr val="FFFF00"/>
                </a:solidFill>
                <a:latin typeface="Arial" pitchFamily="34" charset="0"/>
              </a:rPr>
              <a:t> von </a:t>
            </a:r>
            <a:r>
              <a:rPr lang="en-US" sz="2400" dirty="0" err="1">
                <a:solidFill>
                  <a:srgbClr val="FFFF00"/>
                </a:solidFill>
                <a:latin typeface="Arial" pitchFamily="34" charset="0"/>
              </a:rPr>
              <a:t>Totenauferstehung</a:t>
            </a:r>
            <a:r>
              <a:rPr lang="en-US" sz="2400" dirty="0">
                <a:solidFill>
                  <a:srgbClr val="FFFF00"/>
                </a:solidFill>
                <a:latin typeface="Arial" pitchFamily="34" charset="0"/>
              </a:rPr>
              <a:t> </a:t>
            </a:r>
            <a:r>
              <a:rPr lang="en-US" sz="2400" dirty="0" err="1">
                <a:solidFill>
                  <a:srgbClr val="FFFF00"/>
                </a:solidFill>
                <a:latin typeface="Arial" pitchFamily="34" charset="0"/>
              </a:rPr>
              <a:t>hörten</a:t>
            </a:r>
            <a:r>
              <a:rPr lang="en-US" sz="2400" dirty="0">
                <a:solidFill>
                  <a:srgbClr val="FFFF00"/>
                </a:solidFill>
                <a:latin typeface="Arial" pitchFamily="34" charset="0"/>
              </a:rPr>
              <a:t>, </a:t>
            </a:r>
            <a:r>
              <a:rPr lang="en-US" sz="2400" dirty="0" err="1">
                <a:solidFill>
                  <a:srgbClr val="99FF33"/>
                </a:solidFill>
                <a:latin typeface="Arial" pitchFamily="34" charset="0"/>
              </a:rPr>
              <a:t>spotteten</a:t>
            </a:r>
            <a:r>
              <a:rPr lang="en-US" sz="2400" dirty="0">
                <a:solidFill>
                  <a:srgbClr val="99FF33"/>
                </a:solidFill>
                <a:latin typeface="Arial" pitchFamily="34" charset="0"/>
              </a:rPr>
              <a:t> die </a:t>
            </a:r>
            <a:r>
              <a:rPr lang="en-US" sz="2400" dirty="0" err="1">
                <a:solidFill>
                  <a:srgbClr val="99FF33"/>
                </a:solidFill>
                <a:latin typeface="Arial" pitchFamily="34" charset="0"/>
              </a:rPr>
              <a:t>einen</a:t>
            </a:r>
            <a:r>
              <a:rPr lang="en-US" sz="2400" dirty="0">
                <a:solidFill>
                  <a:srgbClr val="FFFF00"/>
                </a:solidFill>
                <a:latin typeface="Arial" pitchFamily="34" charset="0"/>
              </a:rPr>
              <a:t>, die </a:t>
            </a:r>
            <a:r>
              <a:rPr lang="en-US" sz="2400" dirty="0" err="1">
                <a:solidFill>
                  <a:srgbClr val="FFFF00"/>
                </a:solidFill>
                <a:latin typeface="Arial" pitchFamily="34" charset="0"/>
              </a:rPr>
              <a:t>anderen</a:t>
            </a:r>
            <a:r>
              <a:rPr lang="en-US" sz="2400" dirty="0">
                <a:solidFill>
                  <a:srgbClr val="FFFF00"/>
                </a:solidFill>
                <a:latin typeface="Arial" pitchFamily="34" charset="0"/>
              </a:rPr>
              <a:t> </a:t>
            </a:r>
            <a:r>
              <a:rPr lang="en-US" sz="2400" dirty="0" err="1">
                <a:solidFill>
                  <a:srgbClr val="FFFF00"/>
                </a:solidFill>
                <a:latin typeface="Arial" pitchFamily="34" charset="0"/>
              </a:rPr>
              <a:t>aber</a:t>
            </a:r>
            <a:r>
              <a:rPr lang="en-US" sz="2400" dirty="0">
                <a:solidFill>
                  <a:srgbClr val="FFFF00"/>
                </a:solidFill>
                <a:latin typeface="Arial" pitchFamily="34" charset="0"/>
              </a:rPr>
              <a:t> </a:t>
            </a:r>
            <a:r>
              <a:rPr lang="en-US" sz="2400" dirty="0" err="1">
                <a:solidFill>
                  <a:srgbClr val="FFFF00"/>
                </a:solidFill>
                <a:latin typeface="Arial" pitchFamily="34" charset="0"/>
              </a:rPr>
              <a:t>sprachen</a:t>
            </a:r>
            <a:r>
              <a:rPr lang="en-US" sz="2400" dirty="0">
                <a:solidFill>
                  <a:srgbClr val="FFFF00"/>
                </a:solidFill>
                <a:latin typeface="Arial" pitchFamily="34" charset="0"/>
              </a:rPr>
              <a:t>: </a:t>
            </a:r>
            <a:r>
              <a:rPr lang="en-US" sz="2400" dirty="0" err="1">
                <a:solidFill>
                  <a:srgbClr val="99FF33"/>
                </a:solidFill>
                <a:latin typeface="Arial" pitchFamily="34" charset="0"/>
              </a:rPr>
              <a:t>Wir</a:t>
            </a:r>
            <a:r>
              <a:rPr lang="en-US" sz="2400" dirty="0">
                <a:solidFill>
                  <a:srgbClr val="99FF33"/>
                </a:solidFill>
                <a:latin typeface="Arial" pitchFamily="34" charset="0"/>
              </a:rPr>
              <a:t> </a:t>
            </a:r>
            <a:r>
              <a:rPr lang="en-US" sz="2400" dirty="0" err="1">
                <a:solidFill>
                  <a:srgbClr val="99FF33"/>
                </a:solidFill>
                <a:latin typeface="Arial" pitchFamily="34" charset="0"/>
              </a:rPr>
              <a:t>wollen</a:t>
            </a:r>
            <a:r>
              <a:rPr lang="en-US" sz="2400" dirty="0">
                <a:solidFill>
                  <a:srgbClr val="99FF33"/>
                </a:solidFill>
                <a:latin typeface="Arial" pitchFamily="34" charset="0"/>
              </a:rPr>
              <a:t> </a:t>
            </a:r>
            <a:r>
              <a:rPr lang="en-US" sz="2400" dirty="0" err="1">
                <a:solidFill>
                  <a:srgbClr val="99FF33"/>
                </a:solidFill>
                <a:latin typeface="Arial" pitchFamily="34" charset="0"/>
              </a:rPr>
              <a:t>dich</a:t>
            </a:r>
            <a:r>
              <a:rPr lang="en-US" sz="2400" dirty="0">
                <a:solidFill>
                  <a:srgbClr val="99FF33"/>
                </a:solidFill>
                <a:latin typeface="Arial" pitchFamily="34" charset="0"/>
              </a:rPr>
              <a:t> </a:t>
            </a:r>
            <a:r>
              <a:rPr lang="en-US" sz="2400" dirty="0" err="1">
                <a:solidFill>
                  <a:srgbClr val="99FF33"/>
                </a:solidFill>
                <a:latin typeface="Arial" pitchFamily="34" charset="0"/>
              </a:rPr>
              <a:t>darüber</a:t>
            </a:r>
            <a:r>
              <a:rPr lang="en-US" sz="2400" dirty="0">
                <a:solidFill>
                  <a:srgbClr val="99FF33"/>
                </a:solidFill>
                <a:latin typeface="Arial" pitchFamily="34" charset="0"/>
              </a:rPr>
              <a:t> </a:t>
            </a:r>
            <a:r>
              <a:rPr lang="en-US" sz="2400" dirty="0" err="1">
                <a:solidFill>
                  <a:srgbClr val="99FF33"/>
                </a:solidFill>
                <a:latin typeface="Arial" pitchFamily="34" charset="0"/>
              </a:rPr>
              <a:t>auch</a:t>
            </a:r>
            <a:r>
              <a:rPr lang="en-US" sz="2400" dirty="0">
                <a:solidFill>
                  <a:srgbClr val="99FF33"/>
                </a:solidFill>
                <a:latin typeface="Arial" pitchFamily="34" charset="0"/>
              </a:rPr>
              <a:t> </a:t>
            </a:r>
            <a:r>
              <a:rPr lang="en-US" sz="2400" dirty="0" err="1">
                <a:solidFill>
                  <a:srgbClr val="99FF33"/>
                </a:solidFill>
                <a:latin typeface="Arial" pitchFamily="34" charset="0"/>
              </a:rPr>
              <a:t>nochmals</a:t>
            </a:r>
            <a:r>
              <a:rPr lang="en-US" sz="2400" dirty="0">
                <a:solidFill>
                  <a:srgbClr val="99FF33"/>
                </a:solidFill>
                <a:latin typeface="Arial" pitchFamily="34" charset="0"/>
              </a:rPr>
              <a:t> </a:t>
            </a:r>
            <a:r>
              <a:rPr lang="en-US" sz="2400" dirty="0" err="1">
                <a:solidFill>
                  <a:srgbClr val="99FF33"/>
                </a:solidFill>
                <a:latin typeface="Arial" pitchFamily="34" charset="0"/>
              </a:rPr>
              <a:t>hören</a:t>
            </a:r>
            <a:r>
              <a:rPr lang="en-US" sz="2400" dirty="0">
                <a:solidFill>
                  <a:srgbClr val="FFFF00"/>
                </a:solidFill>
                <a:latin typeface="Arial" pitchFamily="34" charset="0"/>
              </a:rPr>
              <a:t>.  33 Also </a:t>
            </a:r>
            <a:r>
              <a:rPr lang="en-US" sz="2400" dirty="0" err="1">
                <a:solidFill>
                  <a:srgbClr val="FFFF00"/>
                </a:solidFill>
                <a:latin typeface="Arial" pitchFamily="34" charset="0"/>
              </a:rPr>
              <a:t>ging</a:t>
            </a:r>
            <a:r>
              <a:rPr lang="en-US" sz="2400" dirty="0">
                <a:solidFill>
                  <a:srgbClr val="FFFF00"/>
                </a:solidFill>
                <a:latin typeface="Arial" pitchFamily="34" charset="0"/>
              </a:rPr>
              <a:t> </a:t>
            </a:r>
            <a:r>
              <a:rPr lang="en-US" sz="2400" dirty="0" err="1">
                <a:solidFill>
                  <a:srgbClr val="FFFF00"/>
                </a:solidFill>
                <a:latin typeface="Arial" pitchFamily="34" charset="0"/>
              </a:rPr>
              <a:t>Paulus</a:t>
            </a:r>
            <a:r>
              <a:rPr lang="en-US" sz="2400" dirty="0">
                <a:solidFill>
                  <a:srgbClr val="FFFF00"/>
                </a:solidFill>
                <a:latin typeface="Arial" pitchFamily="34" charset="0"/>
              </a:rPr>
              <a:t> </a:t>
            </a:r>
            <a:r>
              <a:rPr lang="en-US" sz="2400" dirty="0" err="1">
                <a:solidFill>
                  <a:srgbClr val="FFFF00"/>
                </a:solidFill>
                <a:latin typeface="Arial" pitchFamily="34" charset="0"/>
              </a:rPr>
              <a:t>aus</a:t>
            </a:r>
            <a:r>
              <a:rPr lang="en-US" sz="2400" dirty="0">
                <a:solidFill>
                  <a:srgbClr val="FFFF00"/>
                </a:solidFill>
                <a:latin typeface="Arial" pitchFamily="34" charset="0"/>
              </a:rPr>
              <a:t> </a:t>
            </a:r>
            <a:r>
              <a:rPr lang="en-US" sz="2400" dirty="0" err="1">
                <a:solidFill>
                  <a:srgbClr val="FFFF00"/>
                </a:solidFill>
                <a:latin typeface="Arial" pitchFamily="34" charset="0"/>
              </a:rPr>
              <a:t>ihrer</a:t>
            </a:r>
            <a:r>
              <a:rPr lang="en-US" sz="2400" dirty="0">
                <a:solidFill>
                  <a:srgbClr val="FFFF00"/>
                </a:solidFill>
                <a:latin typeface="Arial" pitchFamily="34" charset="0"/>
              </a:rPr>
              <a:t> </a:t>
            </a:r>
            <a:r>
              <a:rPr lang="en-US" sz="2400" dirty="0" err="1">
                <a:solidFill>
                  <a:srgbClr val="FFFF00"/>
                </a:solidFill>
                <a:latin typeface="Arial" pitchFamily="34" charset="0"/>
              </a:rPr>
              <a:t>Mitte</a:t>
            </a:r>
            <a:r>
              <a:rPr lang="en-US" sz="2400" dirty="0">
                <a:solidFill>
                  <a:srgbClr val="FFFF00"/>
                </a:solidFill>
                <a:latin typeface="Arial" pitchFamily="34" charset="0"/>
              </a:rPr>
              <a:t> </a:t>
            </a:r>
            <a:r>
              <a:rPr lang="en-US" sz="2400" dirty="0" err="1">
                <a:solidFill>
                  <a:srgbClr val="FFFF00"/>
                </a:solidFill>
                <a:latin typeface="Arial" pitchFamily="34" charset="0"/>
              </a:rPr>
              <a:t>hinweg</a:t>
            </a:r>
            <a:r>
              <a:rPr lang="en-US" sz="2400" dirty="0">
                <a:solidFill>
                  <a:srgbClr val="FFFF00"/>
                </a:solidFill>
                <a:latin typeface="Arial" pitchFamily="34" charset="0"/>
              </a:rPr>
              <a:t>.  34 </a:t>
            </a:r>
            <a:r>
              <a:rPr lang="en-US" sz="2400" dirty="0" err="1">
                <a:solidFill>
                  <a:srgbClr val="FFFF00"/>
                </a:solidFill>
                <a:latin typeface="Arial" pitchFamily="34" charset="0"/>
              </a:rPr>
              <a:t>Etliche</a:t>
            </a:r>
            <a:r>
              <a:rPr lang="en-US" sz="2400" dirty="0">
                <a:solidFill>
                  <a:srgbClr val="FFFF00"/>
                </a:solidFill>
                <a:latin typeface="Arial" pitchFamily="34" charset="0"/>
              </a:rPr>
              <a:t> </a:t>
            </a:r>
            <a:r>
              <a:rPr lang="en-US" sz="2400" dirty="0" err="1">
                <a:solidFill>
                  <a:srgbClr val="FFFF00"/>
                </a:solidFill>
                <a:latin typeface="Arial" pitchFamily="34" charset="0"/>
              </a:rPr>
              <a:t>Männer</a:t>
            </a:r>
            <a:r>
              <a:rPr lang="en-US" sz="2400" dirty="0">
                <a:solidFill>
                  <a:srgbClr val="FFFF00"/>
                </a:solidFill>
                <a:latin typeface="Arial" pitchFamily="34" charset="0"/>
              </a:rPr>
              <a:t> </a:t>
            </a:r>
            <a:r>
              <a:rPr lang="en-US" sz="2400" dirty="0" err="1">
                <a:solidFill>
                  <a:srgbClr val="FFFF00"/>
                </a:solidFill>
                <a:latin typeface="Arial" pitchFamily="34" charset="0"/>
              </a:rPr>
              <a:t>aber</a:t>
            </a:r>
            <a:r>
              <a:rPr lang="en-US" sz="2400" dirty="0">
                <a:solidFill>
                  <a:srgbClr val="FFFF00"/>
                </a:solidFill>
                <a:latin typeface="Arial" pitchFamily="34" charset="0"/>
              </a:rPr>
              <a:t> </a:t>
            </a:r>
            <a:r>
              <a:rPr lang="en-US" sz="2400" dirty="0" err="1">
                <a:solidFill>
                  <a:srgbClr val="FFFF00"/>
                </a:solidFill>
                <a:latin typeface="Arial" pitchFamily="34" charset="0"/>
              </a:rPr>
              <a:t>schlossen</a:t>
            </a:r>
            <a:r>
              <a:rPr lang="en-US" sz="2400" dirty="0">
                <a:solidFill>
                  <a:srgbClr val="FFFF00"/>
                </a:solidFill>
                <a:latin typeface="Arial" pitchFamily="34" charset="0"/>
              </a:rPr>
              <a:t> </a:t>
            </a:r>
            <a:r>
              <a:rPr lang="en-US" sz="2400" dirty="0" err="1">
                <a:solidFill>
                  <a:srgbClr val="FFFF00"/>
                </a:solidFill>
                <a:latin typeface="Arial" pitchFamily="34" charset="0"/>
              </a:rPr>
              <a:t>sich</a:t>
            </a:r>
            <a:r>
              <a:rPr lang="en-US" sz="2400" dirty="0">
                <a:solidFill>
                  <a:srgbClr val="FFFF00"/>
                </a:solidFill>
                <a:latin typeface="Arial" pitchFamily="34" charset="0"/>
              </a:rPr>
              <a:t> </a:t>
            </a:r>
            <a:r>
              <a:rPr lang="en-US" sz="2400" dirty="0" err="1">
                <a:solidFill>
                  <a:srgbClr val="FFFF00"/>
                </a:solidFill>
                <a:latin typeface="Arial" pitchFamily="34" charset="0"/>
              </a:rPr>
              <a:t>ihm</a:t>
            </a:r>
            <a:r>
              <a:rPr lang="en-US" sz="2400" dirty="0">
                <a:solidFill>
                  <a:srgbClr val="FFFF00"/>
                </a:solidFill>
                <a:latin typeface="Arial" pitchFamily="34" charset="0"/>
              </a:rPr>
              <a:t> an und </a:t>
            </a:r>
            <a:r>
              <a:rPr lang="en-US" sz="2400" dirty="0" err="1">
                <a:solidFill>
                  <a:srgbClr val="99FF33"/>
                </a:solidFill>
                <a:latin typeface="Arial" pitchFamily="34" charset="0"/>
              </a:rPr>
              <a:t>glaubten</a:t>
            </a:r>
            <a:r>
              <a:rPr lang="en-US" sz="2400" dirty="0">
                <a:solidFill>
                  <a:srgbClr val="FFFF00"/>
                </a:solidFill>
                <a:latin typeface="Arial" pitchFamily="34" charset="0"/>
              </a:rPr>
              <a:t>, </a:t>
            </a:r>
            <a:r>
              <a:rPr lang="en-US" sz="2400" dirty="0" err="1">
                <a:solidFill>
                  <a:srgbClr val="FFFF00"/>
                </a:solidFill>
                <a:latin typeface="Arial" pitchFamily="34" charset="0"/>
              </a:rPr>
              <a:t>unter</a:t>
            </a:r>
            <a:r>
              <a:rPr lang="en-US" sz="2400" dirty="0">
                <a:solidFill>
                  <a:srgbClr val="FFFF00"/>
                </a:solidFill>
                <a:latin typeface="Arial" pitchFamily="34" charset="0"/>
              </a:rPr>
              <a:t> </a:t>
            </a:r>
            <a:r>
              <a:rPr lang="en-US" sz="2400" dirty="0" err="1">
                <a:solidFill>
                  <a:srgbClr val="FFFF00"/>
                </a:solidFill>
                <a:latin typeface="Arial" pitchFamily="34" charset="0"/>
              </a:rPr>
              <a:t>welchen</a:t>
            </a:r>
            <a:r>
              <a:rPr lang="en-US" sz="2400" dirty="0">
                <a:solidFill>
                  <a:srgbClr val="FFFF00"/>
                </a:solidFill>
                <a:latin typeface="Arial" pitchFamily="34" charset="0"/>
              </a:rPr>
              <a:t> </a:t>
            </a:r>
            <a:r>
              <a:rPr lang="en-US" sz="2400" dirty="0" err="1">
                <a:solidFill>
                  <a:srgbClr val="FFFF00"/>
                </a:solidFill>
                <a:latin typeface="Arial" pitchFamily="34" charset="0"/>
              </a:rPr>
              <a:t>auch</a:t>
            </a:r>
            <a:r>
              <a:rPr lang="en-US" sz="2400" dirty="0">
                <a:solidFill>
                  <a:srgbClr val="FFFF00"/>
                </a:solidFill>
                <a:latin typeface="Arial" pitchFamily="34" charset="0"/>
              </a:rPr>
              <a:t> Dionysius war, </a:t>
            </a:r>
            <a:r>
              <a:rPr lang="en-US" sz="2400" dirty="0" err="1">
                <a:solidFill>
                  <a:srgbClr val="FFFF00"/>
                </a:solidFill>
                <a:latin typeface="Arial" pitchFamily="34" charset="0"/>
              </a:rPr>
              <a:t>der</a:t>
            </a:r>
            <a:r>
              <a:rPr lang="en-US" sz="2400" dirty="0">
                <a:solidFill>
                  <a:srgbClr val="FFFF00"/>
                </a:solidFill>
                <a:latin typeface="Arial" pitchFamily="34" charset="0"/>
              </a:rPr>
              <a:t> </a:t>
            </a:r>
            <a:r>
              <a:rPr lang="en-US" sz="2400" dirty="0" err="1">
                <a:solidFill>
                  <a:srgbClr val="FFFF00"/>
                </a:solidFill>
                <a:latin typeface="Arial" pitchFamily="34" charset="0"/>
              </a:rPr>
              <a:t>Areopagit</a:t>
            </a:r>
            <a:r>
              <a:rPr lang="en-US" sz="2400" dirty="0">
                <a:solidFill>
                  <a:srgbClr val="FFFF00"/>
                </a:solidFill>
                <a:latin typeface="Arial" pitchFamily="34" charset="0"/>
              </a:rPr>
              <a:t>, und </a:t>
            </a:r>
            <a:r>
              <a:rPr lang="en-US" sz="2400" dirty="0" err="1">
                <a:solidFill>
                  <a:srgbClr val="FFFF00"/>
                </a:solidFill>
                <a:latin typeface="Arial" pitchFamily="34" charset="0"/>
              </a:rPr>
              <a:t>eine</a:t>
            </a:r>
            <a:r>
              <a:rPr lang="en-US" sz="2400" dirty="0">
                <a:solidFill>
                  <a:srgbClr val="FFFF00"/>
                </a:solidFill>
                <a:latin typeface="Arial" pitchFamily="34" charset="0"/>
              </a:rPr>
              <a:t> Frau, </a:t>
            </a:r>
            <a:r>
              <a:rPr lang="en-US" sz="2400" dirty="0" err="1">
                <a:solidFill>
                  <a:srgbClr val="FFFF00"/>
                </a:solidFill>
                <a:latin typeface="Arial" pitchFamily="34" charset="0"/>
              </a:rPr>
              <a:t>mit</a:t>
            </a:r>
            <a:r>
              <a:rPr lang="en-US" sz="2400" dirty="0">
                <a:solidFill>
                  <a:srgbClr val="FFFF00"/>
                </a:solidFill>
                <a:latin typeface="Arial" pitchFamily="34" charset="0"/>
              </a:rPr>
              <a:t> </a:t>
            </a:r>
            <a:r>
              <a:rPr lang="en-US" sz="2400" dirty="0" err="1">
                <a:solidFill>
                  <a:srgbClr val="FFFF00"/>
                </a:solidFill>
                <a:latin typeface="Arial" pitchFamily="34" charset="0"/>
              </a:rPr>
              <a:t>Namen</a:t>
            </a:r>
            <a:r>
              <a:rPr lang="en-US" sz="2400" dirty="0">
                <a:solidFill>
                  <a:srgbClr val="FFFF00"/>
                </a:solidFill>
                <a:latin typeface="Arial" pitchFamily="34" charset="0"/>
              </a:rPr>
              <a:t> </a:t>
            </a:r>
            <a:r>
              <a:rPr lang="en-US" sz="2400" dirty="0" err="1">
                <a:solidFill>
                  <a:srgbClr val="FFFF00"/>
                </a:solidFill>
                <a:latin typeface="Arial" pitchFamily="34" charset="0"/>
              </a:rPr>
              <a:t>Damaris</a:t>
            </a:r>
            <a:r>
              <a:rPr lang="en-US" sz="2400" dirty="0">
                <a:solidFill>
                  <a:srgbClr val="FFFF00"/>
                </a:solidFill>
                <a:latin typeface="Arial" pitchFamily="34" charset="0"/>
              </a:rPr>
              <a:t>, und </a:t>
            </a:r>
            <a:r>
              <a:rPr lang="en-US" sz="2400" dirty="0" err="1">
                <a:solidFill>
                  <a:srgbClr val="FFFF00"/>
                </a:solidFill>
                <a:latin typeface="Arial" pitchFamily="34" charset="0"/>
              </a:rPr>
              <a:t>andere</a:t>
            </a:r>
            <a:r>
              <a:rPr lang="en-US" sz="2400" dirty="0">
                <a:solidFill>
                  <a:srgbClr val="FFFF00"/>
                </a:solidFill>
                <a:latin typeface="Arial" pitchFamily="34" charset="0"/>
              </a:rPr>
              <a:t> </a:t>
            </a:r>
            <a:r>
              <a:rPr lang="en-US" sz="2400" dirty="0" err="1">
                <a:solidFill>
                  <a:srgbClr val="FFFF00"/>
                </a:solidFill>
                <a:latin typeface="Arial" pitchFamily="34" charset="0"/>
              </a:rPr>
              <a:t>mit</a:t>
            </a:r>
            <a:r>
              <a:rPr lang="en-US" sz="2400" dirty="0">
                <a:solidFill>
                  <a:srgbClr val="FFFF00"/>
                </a:solidFill>
                <a:latin typeface="Arial" pitchFamily="34" charset="0"/>
              </a:rPr>
              <a:t> </a:t>
            </a:r>
            <a:r>
              <a:rPr lang="en-US" sz="2400" dirty="0" err="1">
                <a:solidFill>
                  <a:srgbClr val="FFFF00"/>
                </a:solidFill>
                <a:latin typeface="Arial" pitchFamily="34" charset="0"/>
              </a:rPr>
              <a:t>ihnen</a:t>
            </a:r>
            <a:r>
              <a:rPr lang="en-US" sz="2400" dirty="0">
                <a:solidFill>
                  <a:srgbClr val="FFFF00"/>
                </a:solidFill>
                <a:latin typeface="Arial" pitchFamily="34" charset="0"/>
              </a:rPr>
              <a:t>. </a:t>
            </a:r>
            <a:endParaRPr lang="de-DE" sz="2400" dirty="0">
              <a:solidFill>
                <a:srgbClr val="FFFF00"/>
              </a:solidFill>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descr="C:\Users\Roger\AppData\Local\Microsoft\Windows\Temporary Internet Files\Content.IE5\C0BVWJBW\MPj03826840000[1].jpg"/>
          <p:cNvPicPr>
            <a:picLocks noChangeAspect="1" noChangeArrowheads="1"/>
          </p:cNvPicPr>
          <p:nvPr/>
        </p:nvPicPr>
        <p:blipFill>
          <a:blip r:embed="rId2"/>
          <a:srcRect/>
          <a:stretch>
            <a:fillRect/>
          </a:stretch>
        </p:blipFill>
        <p:spPr bwMode="auto">
          <a:xfrm>
            <a:off x="0" y="0"/>
            <a:ext cx="9601200" cy="6858000"/>
          </a:xfrm>
          <a:prstGeom prst="rect">
            <a:avLst/>
          </a:prstGeom>
          <a:noFill/>
          <a:ln w="9525">
            <a:noFill/>
            <a:miter lim="800000"/>
            <a:headEnd/>
            <a:tailEnd/>
          </a:ln>
        </p:spPr>
      </p:pic>
      <p:sp>
        <p:nvSpPr>
          <p:cNvPr id="9" name="Rechteck 8"/>
          <p:cNvSpPr/>
          <p:nvPr/>
        </p:nvSpPr>
        <p:spPr>
          <a:xfrm>
            <a:off x="214282" y="214290"/>
            <a:ext cx="4269439"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de-D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n-cs"/>
              </a:rPr>
              <a:t>Wie kann ich </a:t>
            </a:r>
          </a:p>
        </p:txBody>
      </p:sp>
      <p:sp>
        <p:nvSpPr>
          <p:cNvPr id="10" name="Rechteck 9"/>
          <p:cNvSpPr/>
          <p:nvPr/>
        </p:nvSpPr>
        <p:spPr>
          <a:xfrm>
            <a:off x="3286116" y="2143116"/>
            <a:ext cx="5051383"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de-D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n-cs"/>
              </a:rPr>
              <a:t>meinen Glauben</a:t>
            </a:r>
          </a:p>
        </p:txBody>
      </p:sp>
      <p:sp>
        <p:nvSpPr>
          <p:cNvPr id="11" name="Rechteck 10"/>
          <p:cNvSpPr/>
          <p:nvPr/>
        </p:nvSpPr>
        <p:spPr>
          <a:xfrm>
            <a:off x="500034" y="3714752"/>
            <a:ext cx="4166525"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de-D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n-cs"/>
              </a:rPr>
              <a:t>überzeugend </a:t>
            </a:r>
          </a:p>
        </p:txBody>
      </p:sp>
      <p:sp>
        <p:nvSpPr>
          <p:cNvPr id="12" name="Rechteck 11"/>
          <p:cNvSpPr/>
          <p:nvPr/>
        </p:nvSpPr>
        <p:spPr>
          <a:xfrm>
            <a:off x="4286248" y="5214950"/>
            <a:ext cx="4108818"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de-D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n-cs"/>
              </a:rPr>
              <a:t>weitergeben?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0" y="274638"/>
            <a:ext cx="9144000" cy="1143000"/>
          </a:xfrm>
        </p:spPr>
        <p:txBody>
          <a:bodyPr/>
          <a:lstStyle/>
          <a:p>
            <a:pPr>
              <a:defRPr/>
            </a:pPr>
            <a:r>
              <a:rPr lang="de-CH" dirty="0">
                <a:solidFill>
                  <a:srgbClr val="FF3300"/>
                </a:solidFill>
              </a:rPr>
              <a:t>Was können wir daraus lernen?</a:t>
            </a:r>
            <a:endParaRPr lang="de-DE" dirty="0">
              <a:solidFill>
                <a:srgbClr val="FF3300"/>
              </a:solidFill>
            </a:endParaRPr>
          </a:p>
        </p:txBody>
      </p:sp>
      <p:sp>
        <p:nvSpPr>
          <p:cNvPr id="259075" name="Rectangle 3"/>
          <p:cNvSpPr>
            <a:spLocks noGrp="1" noChangeArrowheads="1"/>
          </p:cNvSpPr>
          <p:nvPr>
            <p:ph type="body" sz="half" idx="1"/>
          </p:nvPr>
        </p:nvSpPr>
        <p:spPr>
          <a:xfrm>
            <a:off x="1357313" y="2357438"/>
            <a:ext cx="7469187" cy="4114800"/>
          </a:xfrm>
        </p:spPr>
        <p:txBody>
          <a:bodyPr/>
          <a:lstStyle/>
          <a:p>
            <a:pPr>
              <a:defRPr/>
            </a:pPr>
            <a:r>
              <a:rPr lang="de-DE" sz="2800" dirty="0" smtClean="0">
                <a:solidFill>
                  <a:srgbClr val="FFFF00"/>
                </a:solidFill>
              </a:rPr>
              <a:t>Gott, der Schöpfer der Welt</a:t>
            </a:r>
          </a:p>
          <a:p>
            <a:pPr>
              <a:defRPr/>
            </a:pPr>
            <a:r>
              <a:rPr lang="de-DE" sz="2800" dirty="0" smtClean="0">
                <a:solidFill>
                  <a:srgbClr val="FFFF00"/>
                </a:solidFill>
              </a:rPr>
              <a:t>Gott, der </a:t>
            </a:r>
            <a:r>
              <a:rPr lang="de-DE" sz="2800" dirty="0" err="1" smtClean="0">
                <a:solidFill>
                  <a:srgbClr val="FFFF00"/>
                </a:solidFill>
              </a:rPr>
              <a:t>Erhalter</a:t>
            </a:r>
            <a:r>
              <a:rPr lang="de-DE" sz="2800" dirty="0" smtClean="0">
                <a:solidFill>
                  <a:srgbClr val="FFFF00"/>
                </a:solidFill>
              </a:rPr>
              <a:t> der Welt</a:t>
            </a:r>
          </a:p>
          <a:p>
            <a:pPr>
              <a:defRPr/>
            </a:pPr>
            <a:r>
              <a:rPr lang="de-DE" sz="2800" dirty="0" smtClean="0">
                <a:solidFill>
                  <a:srgbClr val="FFFF00"/>
                </a:solidFill>
              </a:rPr>
              <a:t>Gott, der Retter der Welt</a:t>
            </a:r>
          </a:p>
          <a:p>
            <a:pPr>
              <a:defRPr/>
            </a:pPr>
            <a:r>
              <a:rPr lang="de-DE" sz="2800" dirty="0" smtClean="0">
                <a:solidFill>
                  <a:srgbClr val="FFFF00"/>
                </a:solidFill>
              </a:rPr>
              <a:t>Gott, der Richter der Welt</a:t>
            </a:r>
            <a:endParaRPr lang="de-DE" sz="2800" dirty="0">
              <a:solidFill>
                <a:srgbClr val="FFFF00"/>
              </a:solidFill>
            </a:endParaRPr>
          </a:p>
          <a:p>
            <a:pPr>
              <a:defRPr/>
            </a:pPr>
            <a:endParaRPr lang="de-DE" sz="2800"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0" y="274638"/>
            <a:ext cx="9144000" cy="1143000"/>
          </a:xfrm>
        </p:spPr>
        <p:txBody>
          <a:bodyPr/>
          <a:lstStyle/>
          <a:p>
            <a:pPr>
              <a:defRPr/>
            </a:pPr>
            <a:r>
              <a:rPr lang="de-CH" dirty="0">
                <a:solidFill>
                  <a:srgbClr val="FF3300"/>
                </a:solidFill>
              </a:rPr>
              <a:t>Was können wir daraus lernen?</a:t>
            </a:r>
            <a:endParaRPr lang="de-DE" dirty="0">
              <a:solidFill>
                <a:srgbClr val="FF3300"/>
              </a:solidFill>
            </a:endParaRPr>
          </a:p>
        </p:txBody>
      </p:sp>
      <p:sp>
        <p:nvSpPr>
          <p:cNvPr id="259075" name="Rectangle 3"/>
          <p:cNvSpPr>
            <a:spLocks noGrp="1" noChangeArrowheads="1"/>
          </p:cNvSpPr>
          <p:nvPr>
            <p:ph type="body" sz="half" idx="1"/>
          </p:nvPr>
        </p:nvSpPr>
        <p:spPr>
          <a:xfrm>
            <a:off x="1357313" y="1844675"/>
            <a:ext cx="7469187" cy="4114800"/>
          </a:xfrm>
        </p:spPr>
        <p:txBody>
          <a:bodyPr/>
          <a:lstStyle/>
          <a:p>
            <a:pPr>
              <a:defRPr/>
            </a:pPr>
            <a:r>
              <a:rPr lang="de-DE" sz="2800" dirty="0" smtClean="0">
                <a:solidFill>
                  <a:srgbClr val="FFC000"/>
                </a:solidFill>
              </a:rPr>
              <a:t>An Bekanntem anknüpfen (Altar, Zitate von </a:t>
            </a:r>
            <a:r>
              <a:rPr lang="de-DE" sz="2800" dirty="0" err="1" smtClean="0">
                <a:solidFill>
                  <a:srgbClr val="FFC000"/>
                </a:solidFill>
              </a:rPr>
              <a:t>Aratus</a:t>
            </a:r>
            <a:r>
              <a:rPr lang="de-DE" sz="2800" dirty="0" smtClean="0">
                <a:solidFill>
                  <a:srgbClr val="FFC000"/>
                </a:solidFill>
              </a:rPr>
              <a:t> und </a:t>
            </a:r>
            <a:r>
              <a:rPr lang="de-DE" sz="2800" dirty="0" err="1" smtClean="0">
                <a:solidFill>
                  <a:srgbClr val="FFC000"/>
                </a:solidFill>
              </a:rPr>
              <a:t>Epimenides</a:t>
            </a:r>
            <a:r>
              <a:rPr lang="de-DE" sz="2800" dirty="0" smtClean="0">
                <a:solidFill>
                  <a:srgbClr val="FFC000"/>
                </a:solidFill>
              </a:rPr>
              <a:t>)</a:t>
            </a:r>
          </a:p>
          <a:p>
            <a:pPr>
              <a:defRPr/>
            </a:pPr>
            <a:r>
              <a:rPr lang="de-DE" sz="2800" dirty="0" smtClean="0">
                <a:solidFill>
                  <a:srgbClr val="FFC000"/>
                </a:solidFill>
              </a:rPr>
              <a:t>Auf Verständlichkeit bedacht sein</a:t>
            </a:r>
          </a:p>
          <a:p>
            <a:pPr>
              <a:defRPr/>
            </a:pPr>
            <a:r>
              <a:rPr lang="de-DE" sz="2800" dirty="0" smtClean="0">
                <a:solidFill>
                  <a:srgbClr val="FFC000"/>
                </a:solidFill>
              </a:rPr>
              <a:t>Logisch erklären (Jesus Christus ist der „Logos“ [Wort] in </a:t>
            </a:r>
            <a:r>
              <a:rPr lang="de-DE" sz="2800" dirty="0" err="1" smtClean="0">
                <a:solidFill>
                  <a:srgbClr val="FFC000"/>
                </a:solidFill>
              </a:rPr>
              <a:t>Joh</a:t>
            </a:r>
            <a:r>
              <a:rPr lang="de-DE" sz="2800" dirty="0" smtClean="0">
                <a:solidFill>
                  <a:srgbClr val="FFC000"/>
                </a:solidFill>
              </a:rPr>
              <a:t> 1,1-3)</a:t>
            </a:r>
          </a:p>
          <a:p>
            <a:pPr>
              <a:defRPr/>
            </a:pPr>
            <a:r>
              <a:rPr lang="de-DE" sz="2800" dirty="0" smtClean="0">
                <a:solidFill>
                  <a:srgbClr val="FFC000"/>
                </a:solidFill>
              </a:rPr>
              <a:t>Unnötige Konfrontationen vermeiden</a:t>
            </a:r>
          </a:p>
          <a:p>
            <a:pPr>
              <a:defRPr/>
            </a:pPr>
            <a:r>
              <a:rPr lang="de-DE" sz="2800" dirty="0" smtClean="0">
                <a:solidFill>
                  <a:srgbClr val="FFC000"/>
                </a:solidFill>
              </a:rPr>
              <a:t>Nötige Konfrontationen einbringen</a:t>
            </a:r>
          </a:p>
          <a:p>
            <a:pPr>
              <a:defRPr/>
            </a:pPr>
            <a:r>
              <a:rPr lang="de-DE" sz="2800" dirty="0" smtClean="0">
                <a:solidFill>
                  <a:srgbClr val="FFC000"/>
                </a:solidFill>
              </a:rPr>
              <a:t>Die ganze Wahrheit weitergeben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1280_wallpaper"/>
          <p:cNvPicPr>
            <a:picLocks noChangeAspect="1" noChangeArrowheads="1"/>
          </p:cNvPicPr>
          <p:nvPr/>
        </p:nvPicPr>
        <p:blipFill>
          <a:blip r:embed="rId2"/>
          <a:srcRect/>
          <a:stretch>
            <a:fillRect/>
          </a:stretch>
        </p:blipFill>
        <p:spPr bwMode="auto">
          <a:xfrm>
            <a:off x="0" y="0"/>
            <a:ext cx="9144000" cy="7315200"/>
          </a:xfrm>
          <a:prstGeom prst="rect">
            <a:avLst/>
          </a:prstGeom>
          <a:noFill/>
          <a:ln w="9525">
            <a:noFill/>
            <a:miter lim="800000"/>
            <a:headEnd/>
            <a:tailEnd/>
          </a:ln>
        </p:spPr>
      </p:pic>
      <p:sp>
        <p:nvSpPr>
          <p:cNvPr id="277509" name="Rectangle 5"/>
          <p:cNvSpPr>
            <a:spLocks noGrp="1" noChangeArrowheads="1"/>
          </p:cNvSpPr>
          <p:nvPr>
            <p:ph type="title"/>
          </p:nvPr>
        </p:nvSpPr>
        <p:spPr>
          <a:xfrm>
            <a:off x="0" y="428625"/>
            <a:ext cx="9144000" cy="838200"/>
          </a:xfrm>
        </p:spPr>
        <p:txBody>
          <a:bodyPr/>
          <a:lstStyle/>
          <a:p>
            <a:pPr>
              <a:defRPr/>
            </a:pPr>
            <a:r>
              <a:rPr lang="de-CH" dirty="0" smtClean="0">
                <a:solidFill>
                  <a:srgbClr val="FF0000"/>
                </a:solidFill>
                <a:effectLst>
                  <a:outerShdw blurRad="38100" dist="38100" dir="2700000" algn="tl">
                    <a:srgbClr val="FFFFFF"/>
                  </a:outerShdw>
                </a:effectLst>
              </a:rPr>
              <a:t>1. Gott existiert</a:t>
            </a:r>
            <a:endParaRPr lang="de-DE" dirty="0">
              <a:solidFill>
                <a:srgbClr val="FF0000"/>
              </a:solidFill>
              <a:effectLst>
                <a:outerShdw blurRad="38100" dist="38100" dir="2700000" algn="tl">
                  <a:srgbClr val="FFFFFF"/>
                </a:outerShdw>
              </a:effectLst>
            </a:endParaRPr>
          </a:p>
        </p:txBody>
      </p:sp>
      <p:sp>
        <p:nvSpPr>
          <p:cNvPr id="277510" name="Rectangle 6"/>
          <p:cNvSpPr>
            <a:spLocks noGrp="1" noChangeArrowheads="1"/>
          </p:cNvSpPr>
          <p:nvPr>
            <p:ph type="body" idx="1"/>
          </p:nvPr>
        </p:nvSpPr>
        <p:spPr>
          <a:xfrm>
            <a:off x="1285875" y="1500188"/>
            <a:ext cx="7307263" cy="5105400"/>
          </a:xfrm>
        </p:spPr>
        <p:txBody>
          <a:bodyPr/>
          <a:lstStyle/>
          <a:p>
            <a:pPr algn="ctr">
              <a:buFont typeface="Wingdings" pitchFamily="2" charset="2"/>
              <a:buNone/>
              <a:defRPr/>
            </a:pPr>
            <a:r>
              <a:rPr lang="de-CH" sz="7200" dirty="0"/>
              <a:t>Gott</a:t>
            </a:r>
          </a:p>
          <a:p>
            <a:pPr algn="ctr">
              <a:buFont typeface="Wingdings" pitchFamily="2" charset="2"/>
              <a:buNone/>
              <a:defRPr/>
            </a:pPr>
            <a:endParaRPr lang="de-DE" sz="7200" dirty="0"/>
          </a:p>
        </p:txBody>
      </p:sp>
      <p:sp>
        <p:nvSpPr>
          <p:cNvPr id="39940" name="Text Box 5"/>
          <p:cNvSpPr txBox="1">
            <a:spLocks noChangeArrowheads="1"/>
          </p:cNvSpPr>
          <p:nvPr/>
        </p:nvSpPr>
        <p:spPr bwMode="auto">
          <a:xfrm>
            <a:off x="571500" y="6357938"/>
            <a:ext cx="873125" cy="244475"/>
          </a:xfrm>
          <a:prstGeom prst="rect">
            <a:avLst/>
          </a:prstGeom>
          <a:noFill/>
          <a:ln w="9525">
            <a:noFill/>
            <a:miter lim="800000"/>
            <a:headEnd/>
            <a:tailEnd/>
          </a:ln>
        </p:spPr>
        <p:txBody>
          <a:bodyPr wrap="none">
            <a:spAutoFit/>
          </a:bodyPr>
          <a:lstStyle/>
          <a:p>
            <a:r>
              <a:rPr lang="de-CH" sz="1000">
                <a:latin typeface="Garamond" pitchFamily="18" charset="0"/>
              </a:rPr>
              <a:t>NASA/STScI</a:t>
            </a:r>
            <a:endParaRPr lang="de-DE" sz="1000">
              <a:latin typeface="Garamond"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C:\Users\Roger\AppData\Local\Microsoft\Windows\Temporary Internet Files\Content.IE5\X6QU0AY3\MPj04384670000[1].jpg"/>
          <p:cNvPicPr>
            <a:picLocks noChangeAspect="1" noChangeArrowheads="1"/>
          </p:cNvPicPr>
          <p:nvPr/>
        </p:nvPicPr>
        <p:blipFill>
          <a:blip r:embed="rId2"/>
          <a:srcRect/>
          <a:stretch>
            <a:fillRect/>
          </a:stretch>
        </p:blipFill>
        <p:spPr bwMode="auto">
          <a:xfrm>
            <a:off x="0" y="0"/>
            <a:ext cx="9137650" cy="6858000"/>
          </a:xfrm>
          <a:prstGeom prst="rect">
            <a:avLst/>
          </a:prstGeom>
          <a:noFill/>
          <a:ln w="9525">
            <a:noFill/>
            <a:miter lim="800000"/>
            <a:headEnd/>
            <a:tailEnd/>
          </a:ln>
        </p:spPr>
      </p:pic>
      <p:sp>
        <p:nvSpPr>
          <p:cNvPr id="277509" name="Rectangle 5"/>
          <p:cNvSpPr>
            <a:spLocks noGrp="1" noChangeArrowheads="1"/>
          </p:cNvSpPr>
          <p:nvPr>
            <p:ph type="title"/>
          </p:nvPr>
        </p:nvSpPr>
        <p:spPr>
          <a:xfrm>
            <a:off x="0" y="428625"/>
            <a:ext cx="9144000" cy="838200"/>
          </a:xfrm>
        </p:spPr>
        <p:txBody>
          <a:bodyPr/>
          <a:lstStyle/>
          <a:p>
            <a:pPr>
              <a:defRPr/>
            </a:pPr>
            <a:r>
              <a:rPr lang="de-CH" dirty="0" smtClean="0">
                <a:solidFill>
                  <a:srgbClr val="FF0000"/>
                </a:solidFill>
                <a:effectLst>
                  <a:outerShdw blurRad="38100" dist="38100" dir="2700000" algn="tl">
                    <a:srgbClr val="FFFFFF"/>
                  </a:outerShdw>
                </a:effectLst>
              </a:rPr>
              <a:t>2. Gott ist heilig</a:t>
            </a:r>
            <a:endParaRPr lang="de-DE" dirty="0">
              <a:solidFill>
                <a:srgbClr val="FF0000"/>
              </a:solidFill>
              <a:effectLst>
                <a:outerShdw blurRad="38100" dist="38100" dir="2700000" algn="tl">
                  <a:srgbClr val="FFFFFF"/>
                </a:outerShdw>
              </a:effectLst>
            </a:endParaRPr>
          </a:p>
        </p:txBody>
      </p:sp>
      <p:sp>
        <p:nvSpPr>
          <p:cNvPr id="277510" name="Rectangle 6"/>
          <p:cNvSpPr>
            <a:spLocks noGrp="1" noChangeArrowheads="1"/>
          </p:cNvSpPr>
          <p:nvPr>
            <p:ph type="body" idx="1"/>
          </p:nvPr>
        </p:nvSpPr>
        <p:spPr>
          <a:xfrm>
            <a:off x="1357313" y="1500188"/>
            <a:ext cx="7164387" cy="5033962"/>
          </a:xfrm>
        </p:spPr>
        <p:txBody>
          <a:bodyPr/>
          <a:lstStyle/>
          <a:p>
            <a:pPr algn="ctr">
              <a:buFont typeface="Wingdings" pitchFamily="2" charset="2"/>
              <a:buNone/>
              <a:defRPr/>
            </a:pPr>
            <a:r>
              <a:rPr lang="de-CH" sz="7200" dirty="0"/>
              <a:t>Gott</a:t>
            </a:r>
          </a:p>
          <a:p>
            <a:pPr algn="ctr">
              <a:buFont typeface="Wingdings" pitchFamily="2" charset="2"/>
              <a:buNone/>
              <a:defRPr/>
            </a:pPr>
            <a:endParaRPr lang="de-DE" sz="7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C:\Users\Roger\AppData\Local\Microsoft\Windows\Temporary Internet Files\Content.IE5\FSWVU4TY\MPj04330060000[1].jpg"/>
          <p:cNvPicPr>
            <a:picLocks noChangeAspect="1" noChangeArrowheads="1"/>
          </p:cNvPicPr>
          <p:nvPr/>
        </p:nvPicPr>
        <p:blipFill>
          <a:blip r:embed="rId2"/>
          <a:srcRect/>
          <a:stretch>
            <a:fillRect/>
          </a:stretch>
        </p:blipFill>
        <p:spPr bwMode="auto">
          <a:xfrm>
            <a:off x="0" y="0"/>
            <a:ext cx="10144125" cy="6907213"/>
          </a:xfrm>
          <a:prstGeom prst="rect">
            <a:avLst/>
          </a:prstGeom>
          <a:noFill/>
          <a:ln w="9525">
            <a:noFill/>
            <a:miter lim="800000"/>
            <a:headEnd/>
            <a:tailEnd/>
          </a:ln>
        </p:spPr>
      </p:pic>
      <p:sp>
        <p:nvSpPr>
          <p:cNvPr id="277509" name="Rectangle 5"/>
          <p:cNvSpPr>
            <a:spLocks noGrp="1" noChangeArrowheads="1"/>
          </p:cNvSpPr>
          <p:nvPr>
            <p:ph type="title"/>
          </p:nvPr>
        </p:nvSpPr>
        <p:spPr>
          <a:xfrm>
            <a:off x="0" y="500063"/>
            <a:ext cx="9144000" cy="838200"/>
          </a:xfrm>
        </p:spPr>
        <p:txBody>
          <a:bodyPr/>
          <a:lstStyle/>
          <a:p>
            <a:pPr>
              <a:defRPr/>
            </a:pPr>
            <a:r>
              <a:rPr lang="de-CH" dirty="0" smtClean="0">
                <a:solidFill>
                  <a:srgbClr val="FF0000"/>
                </a:solidFill>
                <a:effectLst>
                  <a:outerShdw blurRad="38100" dist="38100" dir="2700000" algn="tl">
                    <a:srgbClr val="FFFFFF"/>
                  </a:outerShdw>
                </a:effectLst>
              </a:rPr>
              <a:t>3. Der Mensch ist schuldig</a:t>
            </a:r>
            <a:endParaRPr lang="de-DE" dirty="0">
              <a:solidFill>
                <a:srgbClr val="FF0000"/>
              </a:solidFill>
              <a:effectLst>
                <a:outerShdw blurRad="38100" dist="38100" dir="2700000" algn="tl">
                  <a:srgbClr val="FFFFFF"/>
                </a:outerShdw>
              </a:effectLst>
            </a:endParaRPr>
          </a:p>
        </p:txBody>
      </p:sp>
      <p:sp>
        <p:nvSpPr>
          <p:cNvPr id="277510" name="Rectangle 6"/>
          <p:cNvSpPr>
            <a:spLocks noGrp="1" noChangeArrowheads="1"/>
          </p:cNvSpPr>
          <p:nvPr>
            <p:ph type="body" idx="1"/>
          </p:nvPr>
        </p:nvSpPr>
        <p:spPr>
          <a:xfrm>
            <a:off x="1285875" y="1447800"/>
            <a:ext cx="7705725" cy="5105400"/>
          </a:xfrm>
        </p:spPr>
        <p:txBody>
          <a:bodyPr/>
          <a:lstStyle/>
          <a:p>
            <a:pPr algn="ctr">
              <a:buFont typeface="Wingdings" pitchFamily="2" charset="2"/>
              <a:buNone/>
              <a:defRPr/>
            </a:pPr>
            <a:r>
              <a:rPr lang="de-CH" sz="7200" dirty="0"/>
              <a:t>Gott</a:t>
            </a:r>
          </a:p>
          <a:p>
            <a:pPr algn="ctr">
              <a:buFont typeface="Wingdings" pitchFamily="2" charset="2"/>
              <a:buNone/>
              <a:defRPr/>
            </a:pPr>
            <a:r>
              <a:rPr lang="de-CH" sz="2800" dirty="0" smtClean="0"/>
              <a:t>-------------------------------------------</a:t>
            </a:r>
            <a:endParaRPr lang="de-CH" sz="2800" dirty="0"/>
          </a:p>
          <a:p>
            <a:pPr algn="ctr">
              <a:buFont typeface="Wingdings" pitchFamily="2" charset="2"/>
              <a:buNone/>
              <a:defRPr/>
            </a:pPr>
            <a:endParaRPr lang="de-CH" sz="2800" dirty="0"/>
          </a:p>
          <a:p>
            <a:pPr algn="ctr">
              <a:buFont typeface="Wingdings" pitchFamily="2" charset="2"/>
              <a:buNone/>
              <a:defRPr/>
            </a:pPr>
            <a:r>
              <a:rPr lang="de-CH" sz="2800" dirty="0" smtClean="0"/>
              <a:t>-------------------------------------------</a:t>
            </a:r>
            <a:endParaRPr lang="de-CH" sz="2800" dirty="0"/>
          </a:p>
          <a:p>
            <a:pPr algn="ctr">
              <a:buFont typeface="Wingdings" pitchFamily="2" charset="2"/>
              <a:buNone/>
              <a:defRPr/>
            </a:pPr>
            <a:r>
              <a:rPr lang="de-CH" sz="7200" dirty="0"/>
              <a:t>Mensch</a:t>
            </a:r>
            <a:endParaRPr lang="de-DE" sz="7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descr="C:\Users\Roger\AppData\Local\Microsoft\Windows\Temporary Internet Files\Content.IE5\FSWVU4TY\MPj04384000000[1].jpg"/>
          <p:cNvPicPr>
            <a:picLocks noChangeAspect="1" noChangeArrowheads="1"/>
          </p:cNvPicPr>
          <p:nvPr/>
        </p:nvPicPr>
        <p:blipFill>
          <a:blip r:embed="rId2"/>
          <a:srcRect/>
          <a:stretch>
            <a:fillRect/>
          </a:stretch>
        </p:blipFill>
        <p:spPr bwMode="auto">
          <a:xfrm>
            <a:off x="0" y="0"/>
            <a:ext cx="10287000" cy="6858000"/>
          </a:xfrm>
          <a:prstGeom prst="rect">
            <a:avLst/>
          </a:prstGeom>
          <a:noFill/>
          <a:ln w="9525">
            <a:noFill/>
            <a:miter lim="800000"/>
            <a:headEnd/>
            <a:tailEnd/>
          </a:ln>
        </p:spPr>
      </p:pic>
      <p:sp>
        <p:nvSpPr>
          <p:cNvPr id="279554" name="Rectangle 2"/>
          <p:cNvSpPr>
            <a:spLocks noGrp="1" noChangeArrowheads="1"/>
          </p:cNvSpPr>
          <p:nvPr>
            <p:ph type="title"/>
          </p:nvPr>
        </p:nvSpPr>
        <p:spPr>
          <a:xfrm>
            <a:off x="0" y="428625"/>
            <a:ext cx="9144000" cy="838200"/>
          </a:xfrm>
        </p:spPr>
        <p:txBody>
          <a:bodyPr/>
          <a:lstStyle/>
          <a:p>
            <a:pPr>
              <a:defRPr/>
            </a:pPr>
            <a:r>
              <a:rPr lang="de-CH" dirty="0" smtClean="0">
                <a:solidFill>
                  <a:srgbClr val="FF0000"/>
                </a:solidFill>
                <a:effectLst>
                  <a:outerShdw blurRad="38100" dist="38100" dir="2700000" algn="tl">
                    <a:srgbClr val="FFFFFF"/>
                  </a:outerShdw>
                </a:effectLst>
              </a:rPr>
              <a:t>4. Wir </a:t>
            </a:r>
            <a:r>
              <a:rPr lang="de-CH" dirty="0">
                <a:solidFill>
                  <a:srgbClr val="FF0000"/>
                </a:solidFill>
                <a:effectLst>
                  <a:outerShdw blurRad="38100" dist="38100" dir="2700000" algn="tl">
                    <a:srgbClr val="FFFFFF"/>
                  </a:outerShdw>
                </a:effectLst>
              </a:rPr>
              <a:t>schaffen es nicht</a:t>
            </a:r>
            <a:endParaRPr lang="de-DE" dirty="0">
              <a:solidFill>
                <a:srgbClr val="FF0000"/>
              </a:solidFill>
              <a:effectLst>
                <a:outerShdw blurRad="38100" dist="38100" dir="2700000" algn="tl">
                  <a:srgbClr val="FFFFFF"/>
                </a:outerShdw>
              </a:effectLst>
            </a:endParaRPr>
          </a:p>
        </p:txBody>
      </p:sp>
      <p:sp>
        <p:nvSpPr>
          <p:cNvPr id="279555" name="Rectangle 3"/>
          <p:cNvSpPr>
            <a:spLocks noGrp="1" noChangeArrowheads="1"/>
          </p:cNvSpPr>
          <p:nvPr>
            <p:ph type="body" idx="1"/>
          </p:nvPr>
        </p:nvSpPr>
        <p:spPr>
          <a:xfrm>
            <a:off x="1285875" y="1447800"/>
            <a:ext cx="7705725" cy="5105400"/>
          </a:xfrm>
        </p:spPr>
        <p:txBody>
          <a:bodyPr/>
          <a:lstStyle/>
          <a:p>
            <a:pPr algn="ctr">
              <a:buFont typeface="Wingdings" pitchFamily="2" charset="2"/>
              <a:buNone/>
              <a:defRPr/>
            </a:pPr>
            <a:r>
              <a:rPr lang="de-CH" sz="7200" dirty="0"/>
              <a:t>Gott</a:t>
            </a:r>
          </a:p>
          <a:p>
            <a:pPr algn="ctr">
              <a:buFont typeface="Wingdings" pitchFamily="2" charset="2"/>
              <a:buNone/>
              <a:defRPr/>
            </a:pPr>
            <a:r>
              <a:rPr lang="de-CH" sz="2800" dirty="0" smtClean="0"/>
              <a:t>-------------------------------------------</a:t>
            </a:r>
            <a:endParaRPr lang="de-CH" sz="2800" dirty="0"/>
          </a:p>
          <a:p>
            <a:pPr algn="ctr">
              <a:buFont typeface="Wingdings" pitchFamily="2" charset="2"/>
              <a:buNone/>
              <a:defRPr/>
            </a:pPr>
            <a:endParaRPr lang="de-CH" sz="2800" dirty="0"/>
          </a:p>
          <a:p>
            <a:pPr algn="ctr">
              <a:buFont typeface="Wingdings" pitchFamily="2" charset="2"/>
              <a:buNone/>
              <a:defRPr/>
            </a:pPr>
            <a:r>
              <a:rPr lang="de-CH" sz="2800" dirty="0" smtClean="0"/>
              <a:t>------------------------------------------</a:t>
            </a:r>
            <a:endParaRPr lang="de-CH" sz="2800" dirty="0"/>
          </a:p>
          <a:p>
            <a:pPr algn="ctr">
              <a:buFont typeface="Wingdings" pitchFamily="2" charset="2"/>
              <a:buNone/>
              <a:defRPr/>
            </a:pPr>
            <a:r>
              <a:rPr lang="de-CH" sz="7200" dirty="0"/>
              <a:t>Mensch</a:t>
            </a:r>
            <a:endParaRPr lang="de-DE" sz="7200" dirty="0"/>
          </a:p>
        </p:txBody>
      </p:sp>
      <p:sp>
        <p:nvSpPr>
          <p:cNvPr id="279556" name="Line 4"/>
          <p:cNvSpPr>
            <a:spLocks noChangeShapeType="1"/>
          </p:cNvSpPr>
          <p:nvPr/>
        </p:nvSpPr>
        <p:spPr bwMode="auto">
          <a:xfrm flipV="1">
            <a:off x="4786313" y="3357563"/>
            <a:ext cx="0" cy="576262"/>
          </a:xfrm>
          <a:prstGeom prst="line">
            <a:avLst/>
          </a:prstGeom>
          <a:noFill/>
          <a:ln w="57150">
            <a:solidFill>
              <a:srgbClr val="FF0000"/>
            </a:solidFill>
            <a:round/>
            <a:headEnd/>
            <a:tailEnd type="triangle" w="med" len="med"/>
          </a:ln>
        </p:spPr>
        <p:txBody>
          <a:bodyPr/>
          <a:lstStyle/>
          <a:p>
            <a:endParaRPr lang="de-DE"/>
          </a:p>
        </p:txBody>
      </p:sp>
      <p:sp>
        <p:nvSpPr>
          <p:cNvPr id="279557" name="Line 5"/>
          <p:cNvSpPr>
            <a:spLocks noChangeShapeType="1"/>
          </p:cNvSpPr>
          <p:nvPr/>
        </p:nvSpPr>
        <p:spPr bwMode="auto">
          <a:xfrm flipV="1">
            <a:off x="4286250" y="3571875"/>
            <a:ext cx="0" cy="360363"/>
          </a:xfrm>
          <a:prstGeom prst="line">
            <a:avLst/>
          </a:prstGeom>
          <a:noFill/>
          <a:ln w="57150">
            <a:solidFill>
              <a:srgbClr val="FF0000"/>
            </a:solidFill>
            <a:round/>
            <a:headEnd/>
            <a:tailEnd type="triangle" w="med" len="med"/>
          </a:ln>
        </p:spPr>
        <p:txBody>
          <a:bodyPr/>
          <a:lstStyle/>
          <a:p>
            <a:endParaRPr lang="de-DE"/>
          </a:p>
        </p:txBody>
      </p:sp>
      <p:sp>
        <p:nvSpPr>
          <p:cNvPr id="279558" name="Line 6"/>
          <p:cNvSpPr>
            <a:spLocks noChangeShapeType="1"/>
          </p:cNvSpPr>
          <p:nvPr/>
        </p:nvSpPr>
        <p:spPr bwMode="auto">
          <a:xfrm flipV="1">
            <a:off x="3929063" y="3357563"/>
            <a:ext cx="0" cy="576262"/>
          </a:xfrm>
          <a:prstGeom prst="line">
            <a:avLst/>
          </a:prstGeom>
          <a:noFill/>
          <a:ln w="57150">
            <a:solidFill>
              <a:srgbClr val="FF0000"/>
            </a:solidFill>
            <a:round/>
            <a:headEnd/>
            <a:tailEnd type="triangle" w="med" len="med"/>
          </a:ln>
        </p:spPr>
        <p:txBody>
          <a:bodyPr/>
          <a:lstStyle/>
          <a:p>
            <a:endParaRPr lang="de-DE"/>
          </a:p>
        </p:txBody>
      </p:sp>
      <p:sp>
        <p:nvSpPr>
          <p:cNvPr id="279559" name="Line 7"/>
          <p:cNvSpPr>
            <a:spLocks noChangeShapeType="1"/>
          </p:cNvSpPr>
          <p:nvPr/>
        </p:nvSpPr>
        <p:spPr bwMode="auto">
          <a:xfrm flipV="1">
            <a:off x="5786438" y="3214688"/>
            <a:ext cx="0" cy="720725"/>
          </a:xfrm>
          <a:prstGeom prst="line">
            <a:avLst/>
          </a:prstGeom>
          <a:noFill/>
          <a:ln w="57150">
            <a:solidFill>
              <a:srgbClr val="FF0000"/>
            </a:solidFill>
            <a:round/>
            <a:headEnd/>
            <a:tailEnd type="triangle" w="med" len="med"/>
          </a:ln>
        </p:spPr>
        <p:txBody>
          <a:bodyPr/>
          <a:lstStyle/>
          <a:p>
            <a:endParaRPr lang="de-DE"/>
          </a:p>
        </p:txBody>
      </p:sp>
      <p:sp>
        <p:nvSpPr>
          <p:cNvPr id="279560" name="Line 8"/>
          <p:cNvSpPr>
            <a:spLocks noChangeShapeType="1"/>
          </p:cNvSpPr>
          <p:nvPr/>
        </p:nvSpPr>
        <p:spPr bwMode="auto">
          <a:xfrm flipV="1">
            <a:off x="5286375" y="3643313"/>
            <a:ext cx="0" cy="287337"/>
          </a:xfrm>
          <a:prstGeom prst="line">
            <a:avLst/>
          </a:prstGeom>
          <a:noFill/>
          <a:ln w="57150">
            <a:solidFill>
              <a:srgbClr val="FF0000"/>
            </a:solidFill>
            <a:round/>
            <a:headEnd/>
            <a:tailEnd type="triangle" w="med" len="med"/>
          </a:ln>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9556"/>
                                        </p:tgtEl>
                                        <p:attrNameLst>
                                          <p:attrName>style.visibility</p:attrName>
                                        </p:attrNameLst>
                                      </p:cBhvr>
                                      <p:to>
                                        <p:strVal val="visible"/>
                                      </p:to>
                                    </p:set>
                                    <p:anim calcmode="lin" valueType="num">
                                      <p:cBhvr>
                                        <p:cTn id="7" dur="1000" fill="hold"/>
                                        <p:tgtEl>
                                          <p:spTgt spid="279556"/>
                                        </p:tgtEl>
                                        <p:attrNameLst>
                                          <p:attrName>ppt_w</p:attrName>
                                        </p:attrNameLst>
                                      </p:cBhvr>
                                      <p:tavLst>
                                        <p:tav tm="0">
                                          <p:val>
                                            <p:strVal val="#ppt_w*0.70"/>
                                          </p:val>
                                        </p:tav>
                                        <p:tav tm="100000">
                                          <p:val>
                                            <p:strVal val="#ppt_w"/>
                                          </p:val>
                                        </p:tav>
                                      </p:tavLst>
                                    </p:anim>
                                    <p:anim calcmode="lin" valueType="num">
                                      <p:cBhvr>
                                        <p:cTn id="8" dur="1000" fill="hold"/>
                                        <p:tgtEl>
                                          <p:spTgt spid="279556"/>
                                        </p:tgtEl>
                                        <p:attrNameLst>
                                          <p:attrName>ppt_h</p:attrName>
                                        </p:attrNameLst>
                                      </p:cBhvr>
                                      <p:tavLst>
                                        <p:tav tm="0">
                                          <p:val>
                                            <p:strVal val="#ppt_h"/>
                                          </p:val>
                                        </p:tav>
                                        <p:tav tm="100000">
                                          <p:val>
                                            <p:strVal val="#ppt_h"/>
                                          </p:val>
                                        </p:tav>
                                      </p:tavLst>
                                    </p:anim>
                                    <p:animEffect transition="in" filter="fade">
                                      <p:cBhvr>
                                        <p:cTn id="9" dur="1000"/>
                                        <p:tgtEl>
                                          <p:spTgt spid="27955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79557"/>
                                        </p:tgtEl>
                                        <p:attrNameLst>
                                          <p:attrName>style.visibility</p:attrName>
                                        </p:attrNameLst>
                                      </p:cBhvr>
                                      <p:to>
                                        <p:strVal val="visible"/>
                                      </p:to>
                                    </p:set>
                                    <p:anim calcmode="lin" valueType="num">
                                      <p:cBhvr>
                                        <p:cTn id="14" dur="1000" fill="hold"/>
                                        <p:tgtEl>
                                          <p:spTgt spid="279557"/>
                                        </p:tgtEl>
                                        <p:attrNameLst>
                                          <p:attrName>ppt_w</p:attrName>
                                        </p:attrNameLst>
                                      </p:cBhvr>
                                      <p:tavLst>
                                        <p:tav tm="0">
                                          <p:val>
                                            <p:strVal val="#ppt_w*0.70"/>
                                          </p:val>
                                        </p:tav>
                                        <p:tav tm="100000">
                                          <p:val>
                                            <p:strVal val="#ppt_w"/>
                                          </p:val>
                                        </p:tav>
                                      </p:tavLst>
                                    </p:anim>
                                    <p:anim calcmode="lin" valueType="num">
                                      <p:cBhvr>
                                        <p:cTn id="15" dur="1000" fill="hold"/>
                                        <p:tgtEl>
                                          <p:spTgt spid="279557"/>
                                        </p:tgtEl>
                                        <p:attrNameLst>
                                          <p:attrName>ppt_h</p:attrName>
                                        </p:attrNameLst>
                                      </p:cBhvr>
                                      <p:tavLst>
                                        <p:tav tm="0">
                                          <p:val>
                                            <p:strVal val="#ppt_h"/>
                                          </p:val>
                                        </p:tav>
                                        <p:tav tm="100000">
                                          <p:val>
                                            <p:strVal val="#ppt_h"/>
                                          </p:val>
                                        </p:tav>
                                      </p:tavLst>
                                    </p:anim>
                                    <p:animEffect transition="in" filter="fade">
                                      <p:cBhvr>
                                        <p:cTn id="16" dur="1000"/>
                                        <p:tgtEl>
                                          <p:spTgt spid="27955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79558"/>
                                        </p:tgtEl>
                                        <p:attrNameLst>
                                          <p:attrName>style.visibility</p:attrName>
                                        </p:attrNameLst>
                                      </p:cBhvr>
                                      <p:to>
                                        <p:strVal val="visible"/>
                                      </p:to>
                                    </p:set>
                                    <p:anim calcmode="lin" valueType="num">
                                      <p:cBhvr>
                                        <p:cTn id="21" dur="1000" fill="hold"/>
                                        <p:tgtEl>
                                          <p:spTgt spid="279558"/>
                                        </p:tgtEl>
                                        <p:attrNameLst>
                                          <p:attrName>ppt_w</p:attrName>
                                        </p:attrNameLst>
                                      </p:cBhvr>
                                      <p:tavLst>
                                        <p:tav tm="0">
                                          <p:val>
                                            <p:strVal val="#ppt_w*0.70"/>
                                          </p:val>
                                        </p:tav>
                                        <p:tav tm="100000">
                                          <p:val>
                                            <p:strVal val="#ppt_w"/>
                                          </p:val>
                                        </p:tav>
                                      </p:tavLst>
                                    </p:anim>
                                    <p:anim calcmode="lin" valueType="num">
                                      <p:cBhvr>
                                        <p:cTn id="22" dur="1000" fill="hold"/>
                                        <p:tgtEl>
                                          <p:spTgt spid="279558"/>
                                        </p:tgtEl>
                                        <p:attrNameLst>
                                          <p:attrName>ppt_h</p:attrName>
                                        </p:attrNameLst>
                                      </p:cBhvr>
                                      <p:tavLst>
                                        <p:tav tm="0">
                                          <p:val>
                                            <p:strVal val="#ppt_h"/>
                                          </p:val>
                                        </p:tav>
                                        <p:tav tm="100000">
                                          <p:val>
                                            <p:strVal val="#ppt_h"/>
                                          </p:val>
                                        </p:tav>
                                      </p:tavLst>
                                    </p:anim>
                                    <p:animEffect transition="in" filter="fade">
                                      <p:cBhvr>
                                        <p:cTn id="23" dur="1000"/>
                                        <p:tgtEl>
                                          <p:spTgt spid="27955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79559"/>
                                        </p:tgtEl>
                                        <p:attrNameLst>
                                          <p:attrName>style.visibility</p:attrName>
                                        </p:attrNameLst>
                                      </p:cBhvr>
                                      <p:to>
                                        <p:strVal val="visible"/>
                                      </p:to>
                                    </p:set>
                                    <p:anim calcmode="lin" valueType="num">
                                      <p:cBhvr>
                                        <p:cTn id="28" dur="1000" fill="hold"/>
                                        <p:tgtEl>
                                          <p:spTgt spid="279559"/>
                                        </p:tgtEl>
                                        <p:attrNameLst>
                                          <p:attrName>ppt_w</p:attrName>
                                        </p:attrNameLst>
                                      </p:cBhvr>
                                      <p:tavLst>
                                        <p:tav tm="0">
                                          <p:val>
                                            <p:strVal val="#ppt_w*0.70"/>
                                          </p:val>
                                        </p:tav>
                                        <p:tav tm="100000">
                                          <p:val>
                                            <p:strVal val="#ppt_w"/>
                                          </p:val>
                                        </p:tav>
                                      </p:tavLst>
                                    </p:anim>
                                    <p:anim calcmode="lin" valueType="num">
                                      <p:cBhvr>
                                        <p:cTn id="29" dur="1000" fill="hold"/>
                                        <p:tgtEl>
                                          <p:spTgt spid="279559"/>
                                        </p:tgtEl>
                                        <p:attrNameLst>
                                          <p:attrName>ppt_h</p:attrName>
                                        </p:attrNameLst>
                                      </p:cBhvr>
                                      <p:tavLst>
                                        <p:tav tm="0">
                                          <p:val>
                                            <p:strVal val="#ppt_h"/>
                                          </p:val>
                                        </p:tav>
                                        <p:tav tm="100000">
                                          <p:val>
                                            <p:strVal val="#ppt_h"/>
                                          </p:val>
                                        </p:tav>
                                      </p:tavLst>
                                    </p:anim>
                                    <p:animEffect transition="in" filter="fade">
                                      <p:cBhvr>
                                        <p:cTn id="30" dur="1000"/>
                                        <p:tgtEl>
                                          <p:spTgt spid="279559"/>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79560"/>
                                        </p:tgtEl>
                                        <p:attrNameLst>
                                          <p:attrName>style.visibility</p:attrName>
                                        </p:attrNameLst>
                                      </p:cBhvr>
                                      <p:to>
                                        <p:strVal val="visible"/>
                                      </p:to>
                                    </p:set>
                                    <p:anim calcmode="lin" valueType="num">
                                      <p:cBhvr>
                                        <p:cTn id="35" dur="1000" fill="hold"/>
                                        <p:tgtEl>
                                          <p:spTgt spid="279560"/>
                                        </p:tgtEl>
                                        <p:attrNameLst>
                                          <p:attrName>ppt_w</p:attrName>
                                        </p:attrNameLst>
                                      </p:cBhvr>
                                      <p:tavLst>
                                        <p:tav tm="0">
                                          <p:val>
                                            <p:strVal val="#ppt_w*0.70"/>
                                          </p:val>
                                        </p:tav>
                                        <p:tav tm="100000">
                                          <p:val>
                                            <p:strVal val="#ppt_w"/>
                                          </p:val>
                                        </p:tav>
                                      </p:tavLst>
                                    </p:anim>
                                    <p:anim calcmode="lin" valueType="num">
                                      <p:cBhvr>
                                        <p:cTn id="36" dur="1000" fill="hold"/>
                                        <p:tgtEl>
                                          <p:spTgt spid="279560"/>
                                        </p:tgtEl>
                                        <p:attrNameLst>
                                          <p:attrName>ppt_h</p:attrName>
                                        </p:attrNameLst>
                                      </p:cBhvr>
                                      <p:tavLst>
                                        <p:tav tm="0">
                                          <p:val>
                                            <p:strVal val="#ppt_h"/>
                                          </p:val>
                                        </p:tav>
                                        <p:tav tm="100000">
                                          <p:val>
                                            <p:strVal val="#ppt_h"/>
                                          </p:val>
                                        </p:tav>
                                      </p:tavLst>
                                    </p:anim>
                                    <p:animEffect transition="in" filter="fade">
                                      <p:cBhvr>
                                        <p:cTn id="37" dur="1000"/>
                                        <p:tgtEl>
                                          <p:spTgt spid="279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6" grpId="0" animBg="1"/>
      <p:bldP spid="279557" grpId="0" animBg="1"/>
      <p:bldP spid="279558" grpId="0" animBg="1"/>
      <p:bldP spid="279559" grpId="0" animBg="1"/>
      <p:bldP spid="27956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3" descr="C:\Users\Roger\AppData\Local\Microsoft\Windows\Temporary Internet Files\Content.IE5\X6QU0AY3\MPj04279370000[1].jpg"/>
          <p:cNvPicPr>
            <a:picLocks noChangeAspect="1" noChangeArrowheads="1"/>
          </p:cNvPicPr>
          <p:nvPr/>
        </p:nvPicPr>
        <p:blipFill>
          <a:blip r:embed="rId2"/>
          <a:srcRect/>
          <a:stretch>
            <a:fillRect/>
          </a:stretch>
        </p:blipFill>
        <p:spPr bwMode="auto">
          <a:xfrm>
            <a:off x="-603250" y="0"/>
            <a:ext cx="10350500" cy="6858000"/>
          </a:xfrm>
          <a:prstGeom prst="rect">
            <a:avLst/>
          </a:prstGeom>
          <a:noFill/>
          <a:ln w="9525">
            <a:noFill/>
            <a:miter lim="800000"/>
            <a:headEnd/>
            <a:tailEnd/>
          </a:ln>
        </p:spPr>
      </p:pic>
      <p:sp>
        <p:nvSpPr>
          <p:cNvPr id="277509" name="Rectangle 5"/>
          <p:cNvSpPr>
            <a:spLocks noGrp="1" noChangeArrowheads="1"/>
          </p:cNvSpPr>
          <p:nvPr>
            <p:ph type="title"/>
          </p:nvPr>
        </p:nvSpPr>
        <p:spPr>
          <a:xfrm>
            <a:off x="0" y="428625"/>
            <a:ext cx="9144000" cy="838200"/>
          </a:xfrm>
        </p:spPr>
        <p:txBody>
          <a:bodyPr/>
          <a:lstStyle/>
          <a:p>
            <a:pPr>
              <a:defRPr/>
            </a:pPr>
            <a:r>
              <a:rPr lang="de-CH" dirty="0" smtClean="0">
                <a:solidFill>
                  <a:srgbClr val="FF0000"/>
                </a:solidFill>
                <a:effectLst>
                  <a:outerShdw blurRad="38100" dist="38100" dir="2700000" algn="tl">
                    <a:srgbClr val="FFFFFF"/>
                  </a:outerShdw>
                </a:effectLst>
              </a:rPr>
              <a:t>5. Jesus Christus – die Brücke</a:t>
            </a:r>
            <a:endParaRPr lang="de-DE" dirty="0">
              <a:solidFill>
                <a:srgbClr val="FF0000"/>
              </a:solidFill>
              <a:effectLst>
                <a:outerShdw blurRad="38100" dist="38100" dir="2700000" algn="tl">
                  <a:srgbClr val="FFFFFF"/>
                </a:outerShdw>
              </a:effectLst>
            </a:endParaRPr>
          </a:p>
        </p:txBody>
      </p:sp>
      <p:sp>
        <p:nvSpPr>
          <p:cNvPr id="277510" name="Rectangle 6"/>
          <p:cNvSpPr>
            <a:spLocks noGrp="1" noChangeArrowheads="1"/>
          </p:cNvSpPr>
          <p:nvPr>
            <p:ph type="body" idx="1"/>
          </p:nvPr>
        </p:nvSpPr>
        <p:spPr/>
        <p:txBody>
          <a:bodyPr/>
          <a:lstStyle/>
          <a:p>
            <a:pPr algn="ctr">
              <a:buFont typeface="Wingdings" pitchFamily="2" charset="2"/>
              <a:buNone/>
              <a:defRPr/>
            </a:pPr>
            <a:r>
              <a:rPr lang="de-CH" sz="7200" dirty="0"/>
              <a:t>Gott</a:t>
            </a:r>
          </a:p>
          <a:p>
            <a:pPr algn="ctr">
              <a:buFont typeface="Wingdings" pitchFamily="2" charset="2"/>
              <a:buNone/>
              <a:defRPr/>
            </a:pPr>
            <a:r>
              <a:rPr lang="de-CH" sz="2800" dirty="0" smtClean="0"/>
              <a:t>-------------------------------------------</a:t>
            </a:r>
            <a:endParaRPr lang="de-CH" sz="2800" dirty="0"/>
          </a:p>
          <a:p>
            <a:pPr algn="ctr">
              <a:buFont typeface="Wingdings" pitchFamily="2" charset="2"/>
              <a:buNone/>
              <a:defRPr/>
            </a:pPr>
            <a:endParaRPr lang="de-CH" sz="2800" dirty="0"/>
          </a:p>
          <a:p>
            <a:pPr algn="ctr">
              <a:buFont typeface="Wingdings" pitchFamily="2" charset="2"/>
              <a:buNone/>
              <a:defRPr/>
            </a:pPr>
            <a:r>
              <a:rPr lang="de-CH" sz="2800" dirty="0" smtClean="0"/>
              <a:t>-------------------------------------------</a:t>
            </a:r>
            <a:endParaRPr lang="de-CH" sz="2800" dirty="0"/>
          </a:p>
          <a:p>
            <a:pPr algn="ctr">
              <a:buFont typeface="Wingdings" pitchFamily="2" charset="2"/>
              <a:buNone/>
              <a:defRPr/>
            </a:pPr>
            <a:r>
              <a:rPr lang="de-CH" sz="7200" dirty="0"/>
              <a:t>Mensch</a:t>
            </a:r>
            <a:endParaRPr lang="de-DE" sz="7200" dirty="0"/>
          </a:p>
        </p:txBody>
      </p:sp>
      <p:sp>
        <p:nvSpPr>
          <p:cNvPr id="5" name="Line 4"/>
          <p:cNvSpPr>
            <a:spLocks noChangeShapeType="1"/>
          </p:cNvSpPr>
          <p:nvPr/>
        </p:nvSpPr>
        <p:spPr bwMode="auto">
          <a:xfrm>
            <a:off x="5500688" y="2571750"/>
            <a:ext cx="0" cy="1944688"/>
          </a:xfrm>
          <a:prstGeom prst="line">
            <a:avLst/>
          </a:prstGeom>
          <a:noFill/>
          <a:ln w="57150">
            <a:solidFill>
              <a:srgbClr val="FF0000"/>
            </a:solidFill>
            <a:round/>
            <a:headEnd/>
            <a:tailEnd type="triangle" w="med" len="med"/>
          </a:ln>
        </p:spPr>
        <p:txBody>
          <a:bodyPr/>
          <a:lstStyle/>
          <a:p>
            <a:endParaRPr lang="de-DE"/>
          </a:p>
        </p:txBody>
      </p:sp>
      <p:grpSp>
        <p:nvGrpSpPr>
          <p:cNvPr id="6" name="Group 5"/>
          <p:cNvGrpSpPr>
            <a:grpSpLocks/>
          </p:cNvGrpSpPr>
          <p:nvPr/>
        </p:nvGrpSpPr>
        <p:grpSpPr bwMode="auto">
          <a:xfrm>
            <a:off x="4643438" y="2500313"/>
            <a:ext cx="1727200" cy="2087562"/>
            <a:chOff x="2208" y="1020"/>
            <a:chExt cx="1272" cy="1596"/>
          </a:xfrm>
        </p:grpSpPr>
        <p:grpSp>
          <p:nvGrpSpPr>
            <p:cNvPr id="44038" name="Group 6"/>
            <p:cNvGrpSpPr>
              <a:grpSpLocks/>
            </p:cNvGrpSpPr>
            <p:nvPr/>
          </p:nvGrpSpPr>
          <p:grpSpPr bwMode="auto">
            <a:xfrm>
              <a:off x="2232" y="1032"/>
              <a:ext cx="1248" cy="1584"/>
              <a:chOff x="264" y="576"/>
              <a:chExt cx="624" cy="960"/>
            </a:xfrm>
          </p:grpSpPr>
          <p:sp>
            <p:nvSpPr>
              <p:cNvPr id="44042" name="Rectangle 7"/>
              <p:cNvSpPr>
                <a:spLocks noChangeArrowheads="1"/>
              </p:cNvSpPr>
              <p:nvPr/>
            </p:nvSpPr>
            <p:spPr bwMode="auto">
              <a:xfrm>
                <a:off x="528" y="576"/>
                <a:ext cx="96" cy="960"/>
              </a:xfrm>
              <a:prstGeom prst="rect">
                <a:avLst/>
              </a:prstGeom>
              <a:solidFill>
                <a:schemeClr val="bg1"/>
              </a:solidFill>
              <a:ln w="9525">
                <a:solidFill>
                  <a:srgbClr val="FF3300"/>
                </a:solidFill>
                <a:miter lim="800000"/>
                <a:headEnd/>
                <a:tailEnd/>
              </a:ln>
            </p:spPr>
            <p:txBody>
              <a:bodyPr wrap="none" anchor="ctr"/>
              <a:lstStyle/>
              <a:p>
                <a:endParaRPr lang="de-DE"/>
              </a:p>
            </p:txBody>
          </p:sp>
          <p:sp>
            <p:nvSpPr>
              <p:cNvPr id="44043" name="Rectangle 8"/>
              <p:cNvSpPr>
                <a:spLocks noChangeArrowheads="1"/>
              </p:cNvSpPr>
              <p:nvPr/>
            </p:nvSpPr>
            <p:spPr bwMode="auto">
              <a:xfrm>
                <a:off x="264" y="768"/>
                <a:ext cx="624" cy="96"/>
              </a:xfrm>
              <a:prstGeom prst="rect">
                <a:avLst/>
              </a:prstGeom>
              <a:solidFill>
                <a:schemeClr val="bg1"/>
              </a:solidFill>
              <a:ln w="9525">
                <a:solidFill>
                  <a:srgbClr val="FF3300"/>
                </a:solidFill>
                <a:miter lim="800000"/>
                <a:headEnd/>
                <a:tailEnd/>
              </a:ln>
            </p:spPr>
            <p:txBody>
              <a:bodyPr wrap="none" anchor="ctr"/>
              <a:lstStyle/>
              <a:p>
                <a:endParaRPr lang="de-DE"/>
              </a:p>
            </p:txBody>
          </p:sp>
        </p:grpSp>
        <p:grpSp>
          <p:nvGrpSpPr>
            <p:cNvPr id="44039" name="Group 9"/>
            <p:cNvGrpSpPr>
              <a:grpSpLocks/>
            </p:cNvGrpSpPr>
            <p:nvPr/>
          </p:nvGrpSpPr>
          <p:grpSpPr bwMode="auto">
            <a:xfrm>
              <a:off x="2208" y="1020"/>
              <a:ext cx="1248" cy="1584"/>
              <a:chOff x="264" y="576"/>
              <a:chExt cx="624" cy="960"/>
            </a:xfrm>
          </p:grpSpPr>
          <p:sp>
            <p:nvSpPr>
              <p:cNvPr id="44040" name="Rectangle 10"/>
              <p:cNvSpPr>
                <a:spLocks noChangeArrowheads="1"/>
              </p:cNvSpPr>
              <p:nvPr/>
            </p:nvSpPr>
            <p:spPr bwMode="auto">
              <a:xfrm>
                <a:off x="528" y="576"/>
                <a:ext cx="96" cy="960"/>
              </a:xfrm>
              <a:prstGeom prst="rect">
                <a:avLst/>
              </a:prstGeom>
              <a:solidFill>
                <a:srgbClr val="FF3300"/>
              </a:solidFill>
              <a:ln w="9525">
                <a:solidFill>
                  <a:srgbClr val="FF3300"/>
                </a:solidFill>
                <a:miter lim="800000"/>
                <a:headEnd/>
                <a:tailEnd/>
              </a:ln>
            </p:spPr>
            <p:txBody>
              <a:bodyPr wrap="none" anchor="ctr"/>
              <a:lstStyle/>
              <a:p>
                <a:endParaRPr lang="de-DE"/>
              </a:p>
            </p:txBody>
          </p:sp>
          <p:sp>
            <p:nvSpPr>
              <p:cNvPr id="44041" name="Rectangle 11"/>
              <p:cNvSpPr>
                <a:spLocks noChangeArrowheads="1"/>
              </p:cNvSpPr>
              <p:nvPr/>
            </p:nvSpPr>
            <p:spPr bwMode="auto">
              <a:xfrm>
                <a:off x="264" y="768"/>
                <a:ext cx="624" cy="96"/>
              </a:xfrm>
              <a:prstGeom prst="rect">
                <a:avLst/>
              </a:prstGeom>
              <a:solidFill>
                <a:srgbClr val="FF3300"/>
              </a:solidFill>
              <a:ln w="9525">
                <a:solidFill>
                  <a:srgbClr val="FF3300"/>
                </a:solidFill>
                <a:miter lim="800000"/>
                <a:headEnd/>
                <a:tailEnd/>
              </a:ln>
            </p:spPr>
            <p:txBody>
              <a:bodyPr wrap="none" anchor="ctr"/>
              <a:lstStyle/>
              <a:p>
                <a:endParaRPr lang="de-DE"/>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2000" fill="hold"/>
                                        <p:tgtEl>
                                          <p:spTgt spid="6"/>
                                        </p:tgtEl>
                                        <p:attrNameLst>
                                          <p:attrName>ppt_x</p:attrName>
                                        </p:attrNameLst>
                                      </p:cBhvr>
                                      <p:tavLst>
                                        <p:tav tm="0">
                                          <p:val>
                                            <p:strVal val="#ppt_x"/>
                                          </p:val>
                                        </p:tav>
                                        <p:tav tm="100000">
                                          <p:val>
                                            <p:strVal val="#ppt_x"/>
                                          </p:val>
                                        </p:tav>
                                      </p:tavLst>
                                    </p:anim>
                                    <p:anim calcmode="lin" valueType="num">
                                      <p:cBhvr additive="base">
                                        <p:cTn id="15"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C:\Users\Roger\AppData\Local\Microsoft\Windows\Temporary Internet Files\Content.IE5\MHWC3JZV\MPj04387660000[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77509" name="Rectangle 5"/>
          <p:cNvSpPr>
            <a:spLocks noGrp="1" noChangeArrowheads="1"/>
          </p:cNvSpPr>
          <p:nvPr>
            <p:ph type="title"/>
          </p:nvPr>
        </p:nvSpPr>
        <p:spPr>
          <a:xfrm>
            <a:off x="0" y="428625"/>
            <a:ext cx="9144000" cy="838200"/>
          </a:xfrm>
        </p:spPr>
        <p:txBody>
          <a:bodyPr/>
          <a:lstStyle/>
          <a:p>
            <a:pPr>
              <a:defRPr/>
            </a:pPr>
            <a:r>
              <a:rPr lang="de-CH" dirty="0" smtClean="0">
                <a:solidFill>
                  <a:srgbClr val="FF0000"/>
                </a:solidFill>
                <a:effectLst>
                  <a:outerShdw blurRad="38100" dist="38100" dir="2700000" algn="tl">
                    <a:srgbClr val="FFFFFF"/>
                  </a:outerShdw>
                </a:effectLst>
              </a:rPr>
              <a:t>6. Ich muss mich bekehren</a:t>
            </a:r>
            <a:endParaRPr lang="de-DE" dirty="0">
              <a:solidFill>
                <a:srgbClr val="FF0000"/>
              </a:solidFill>
              <a:effectLst>
                <a:outerShdw blurRad="38100" dist="38100" dir="2700000" algn="tl">
                  <a:srgbClr val="FFFFFF"/>
                </a:outerShdw>
              </a:effectLst>
            </a:endParaRPr>
          </a:p>
        </p:txBody>
      </p:sp>
      <p:sp>
        <p:nvSpPr>
          <p:cNvPr id="277510" name="Rectangle 6"/>
          <p:cNvSpPr>
            <a:spLocks noGrp="1" noChangeArrowheads="1"/>
          </p:cNvSpPr>
          <p:nvPr>
            <p:ph type="body" idx="1"/>
          </p:nvPr>
        </p:nvSpPr>
        <p:spPr>
          <a:xfrm>
            <a:off x="1285875" y="1447800"/>
            <a:ext cx="7705725" cy="5105400"/>
          </a:xfrm>
        </p:spPr>
        <p:txBody>
          <a:bodyPr/>
          <a:lstStyle/>
          <a:p>
            <a:pPr algn="ctr">
              <a:buFont typeface="Wingdings" pitchFamily="2" charset="2"/>
              <a:buNone/>
              <a:defRPr/>
            </a:pPr>
            <a:r>
              <a:rPr lang="de-CH" sz="7200" dirty="0"/>
              <a:t>Gott</a:t>
            </a:r>
          </a:p>
          <a:p>
            <a:pPr algn="ctr">
              <a:buFont typeface="Wingdings" pitchFamily="2" charset="2"/>
              <a:buNone/>
              <a:defRPr/>
            </a:pPr>
            <a:r>
              <a:rPr lang="de-CH" sz="2800" dirty="0" smtClean="0"/>
              <a:t>-------------------------------------------</a:t>
            </a:r>
            <a:endParaRPr lang="de-CH" sz="2800" dirty="0"/>
          </a:p>
          <a:p>
            <a:pPr algn="ctr">
              <a:buFont typeface="Wingdings" pitchFamily="2" charset="2"/>
              <a:buNone/>
              <a:defRPr/>
            </a:pPr>
            <a:endParaRPr lang="de-CH" sz="2800" dirty="0"/>
          </a:p>
          <a:p>
            <a:pPr algn="ctr">
              <a:buFont typeface="Wingdings" pitchFamily="2" charset="2"/>
              <a:buNone/>
              <a:defRPr/>
            </a:pPr>
            <a:r>
              <a:rPr lang="de-CH" sz="2800" dirty="0" smtClean="0"/>
              <a:t>-------------------------------------------</a:t>
            </a:r>
            <a:endParaRPr lang="de-CH" sz="2800" dirty="0"/>
          </a:p>
          <a:p>
            <a:pPr algn="ctr">
              <a:buFont typeface="Wingdings" pitchFamily="2" charset="2"/>
              <a:buNone/>
              <a:defRPr/>
            </a:pPr>
            <a:r>
              <a:rPr lang="de-CH" sz="7200" dirty="0"/>
              <a:t>Mensch</a:t>
            </a:r>
            <a:endParaRPr lang="de-DE" sz="7200" dirty="0"/>
          </a:p>
        </p:txBody>
      </p:sp>
      <p:grpSp>
        <p:nvGrpSpPr>
          <p:cNvPr id="45060" name="Group 5"/>
          <p:cNvGrpSpPr>
            <a:grpSpLocks/>
          </p:cNvGrpSpPr>
          <p:nvPr/>
        </p:nvGrpSpPr>
        <p:grpSpPr bwMode="auto">
          <a:xfrm>
            <a:off x="4143375" y="2500313"/>
            <a:ext cx="1727200" cy="2087562"/>
            <a:chOff x="2208" y="1020"/>
            <a:chExt cx="1272" cy="1596"/>
          </a:xfrm>
        </p:grpSpPr>
        <p:grpSp>
          <p:nvGrpSpPr>
            <p:cNvPr id="45062" name="Group 6"/>
            <p:cNvGrpSpPr>
              <a:grpSpLocks/>
            </p:cNvGrpSpPr>
            <p:nvPr/>
          </p:nvGrpSpPr>
          <p:grpSpPr bwMode="auto">
            <a:xfrm>
              <a:off x="2232" y="1032"/>
              <a:ext cx="1248" cy="1584"/>
              <a:chOff x="264" y="576"/>
              <a:chExt cx="624" cy="960"/>
            </a:xfrm>
          </p:grpSpPr>
          <p:sp>
            <p:nvSpPr>
              <p:cNvPr id="45066" name="Rectangle 7"/>
              <p:cNvSpPr>
                <a:spLocks noChangeArrowheads="1"/>
              </p:cNvSpPr>
              <p:nvPr/>
            </p:nvSpPr>
            <p:spPr bwMode="auto">
              <a:xfrm>
                <a:off x="528" y="576"/>
                <a:ext cx="96" cy="960"/>
              </a:xfrm>
              <a:prstGeom prst="rect">
                <a:avLst/>
              </a:prstGeom>
              <a:solidFill>
                <a:schemeClr val="bg1"/>
              </a:solidFill>
              <a:ln w="9525">
                <a:solidFill>
                  <a:srgbClr val="FF3300"/>
                </a:solidFill>
                <a:miter lim="800000"/>
                <a:headEnd/>
                <a:tailEnd/>
              </a:ln>
            </p:spPr>
            <p:txBody>
              <a:bodyPr wrap="none" anchor="ctr"/>
              <a:lstStyle/>
              <a:p>
                <a:endParaRPr lang="de-DE"/>
              </a:p>
            </p:txBody>
          </p:sp>
          <p:sp>
            <p:nvSpPr>
              <p:cNvPr id="45067" name="Rectangle 8"/>
              <p:cNvSpPr>
                <a:spLocks noChangeArrowheads="1"/>
              </p:cNvSpPr>
              <p:nvPr/>
            </p:nvSpPr>
            <p:spPr bwMode="auto">
              <a:xfrm>
                <a:off x="264" y="768"/>
                <a:ext cx="624" cy="96"/>
              </a:xfrm>
              <a:prstGeom prst="rect">
                <a:avLst/>
              </a:prstGeom>
              <a:solidFill>
                <a:schemeClr val="bg1"/>
              </a:solidFill>
              <a:ln w="9525">
                <a:solidFill>
                  <a:srgbClr val="FF3300"/>
                </a:solidFill>
                <a:miter lim="800000"/>
                <a:headEnd/>
                <a:tailEnd/>
              </a:ln>
            </p:spPr>
            <p:txBody>
              <a:bodyPr wrap="none" anchor="ctr"/>
              <a:lstStyle/>
              <a:p>
                <a:endParaRPr lang="de-DE"/>
              </a:p>
            </p:txBody>
          </p:sp>
        </p:grpSp>
        <p:grpSp>
          <p:nvGrpSpPr>
            <p:cNvPr id="45063" name="Group 9"/>
            <p:cNvGrpSpPr>
              <a:grpSpLocks/>
            </p:cNvGrpSpPr>
            <p:nvPr/>
          </p:nvGrpSpPr>
          <p:grpSpPr bwMode="auto">
            <a:xfrm>
              <a:off x="2208" y="1020"/>
              <a:ext cx="1248" cy="1584"/>
              <a:chOff x="264" y="576"/>
              <a:chExt cx="624" cy="960"/>
            </a:xfrm>
          </p:grpSpPr>
          <p:sp>
            <p:nvSpPr>
              <p:cNvPr id="45064" name="Rectangle 10"/>
              <p:cNvSpPr>
                <a:spLocks noChangeArrowheads="1"/>
              </p:cNvSpPr>
              <p:nvPr/>
            </p:nvSpPr>
            <p:spPr bwMode="auto">
              <a:xfrm>
                <a:off x="528" y="576"/>
                <a:ext cx="96" cy="960"/>
              </a:xfrm>
              <a:prstGeom prst="rect">
                <a:avLst/>
              </a:prstGeom>
              <a:solidFill>
                <a:srgbClr val="FF3300"/>
              </a:solidFill>
              <a:ln w="9525">
                <a:solidFill>
                  <a:srgbClr val="FF3300"/>
                </a:solidFill>
                <a:miter lim="800000"/>
                <a:headEnd/>
                <a:tailEnd/>
              </a:ln>
            </p:spPr>
            <p:txBody>
              <a:bodyPr wrap="none" anchor="ctr"/>
              <a:lstStyle/>
              <a:p>
                <a:endParaRPr lang="de-DE"/>
              </a:p>
            </p:txBody>
          </p:sp>
          <p:sp>
            <p:nvSpPr>
              <p:cNvPr id="45065" name="Rectangle 11"/>
              <p:cNvSpPr>
                <a:spLocks noChangeArrowheads="1"/>
              </p:cNvSpPr>
              <p:nvPr/>
            </p:nvSpPr>
            <p:spPr bwMode="auto">
              <a:xfrm>
                <a:off x="264" y="768"/>
                <a:ext cx="624" cy="96"/>
              </a:xfrm>
              <a:prstGeom prst="rect">
                <a:avLst/>
              </a:prstGeom>
              <a:solidFill>
                <a:srgbClr val="FF3300"/>
              </a:solidFill>
              <a:ln w="9525">
                <a:solidFill>
                  <a:srgbClr val="FF3300"/>
                </a:solidFill>
                <a:miter lim="800000"/>
                <a:headEnd/>
                <a:tailEnd/>
              </a:ln>
            </p:spPr>
            <p:txBody>
              <a:bodyPr wrap="none" anchor="ctr"/>
              <a:lstStyle/>
              <a:p>
                <a:endParaRPr lang="de-DE"/>
              </a:p>
            </p:txBody>
          </p:sp>
        </p:grpSp>
      </p:grpSp>
      <p:sp>
        <p:nvSpPr>
          <p:cNvPr id="20" name="AutoShape 11"/>
          <p:cNvSpPr>
            <a:spLocks noChangeArrowheads="1"/>
          </p:cNvSpPr>
          <p:nvPr/>
        </p:nvSpPr>
        <p:spPr bwMode="auto">
          <a:xfrm rot="-8288817">
            <a:off x="6399213" y="2670175"/>
            <a:ext cx="1873250" cy="4692650"/>
          </a:xfrm>
          <a:prstGeom prst="curvedRightArrow">
            <a:avLst>
              <a:gd name="adj1" fmla="val 78226"/>
              <a:gd name="adj2" fmla="val 156463"/>
              <a:gd name="adj3" fmla="val 33333"/>
            </a:avLst>
          </a:prstGeom>
          <a:solidFill>
            <a:schemeClr val="accent1"/>
          </a:solidFill>
          <a:ln w="9525">
            <a:solidFill>
              <a:schemeClr val="tx1"/>
            </a:solidFill>
            <a:miter lim="800000"/>
            <a:headEnd/>
            <a:tailEnd/>
          </a:ln>
        </p:spPr>
        <p:txBody>
          <a:bodyPr wrap="none" anchor="ct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style.rotation</p:attrName>
                                        </p:attrNameLst>
                                      </p:cBhvr>
                                      <p:tavLst>
                                        <p:tav tm="0">
                                          <p:val>
                                            <p:fltVal val="720"/>
                                          </p:val>
                                        </p:tav>
                                        <p:tav tm="100000">
                                          <p:val>
                                            <p:fltVal val="0"/>
                                          </p:val>
                                        </p:tav>
                                      </p:tavLst>
                                    </p:anim>
                                    <p:anim calcmode="lin" valueType="num">
                                      <p:cBhvr>
                                        <p:cTn id="9" dur="2000" fill="hold"/>
                                        <p:tgtEl>
                                          <p:spTgt spid="20"/>
                                        </p:tgtEl>
                                        <p:attrNameLst>
                                          <p:attrName>ppt_h</p:attrName>
                                        </p:attrNameLst>
                                      </p:cBhvr>
                                      <p:tavLst>
                                        <p:tav tm="0">
                                          <p:val>
                                            <p:fltVal val="0"/>
                                          </p:val>
                                        </p:tav>
                                        <p:tav tm="100000">
                                          <p:val>
                                            <p:strVal val="#ppt_h"/>
                                          </p:val>
                                        </p:tav>
                                      </p:tavLst>
                                    </p:anim>
                                    <p:anim calcmode="lin" valueType="num">
                                      <p:cBhvr>
                                        <p:cTn id="10" dur="2000" fill="hold"/>
                                        <p:tgtEl>
                                          <p:spTgt spid="2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6" descr="C:\Users\Roger\AppData\Local\Microsoft\Windows\Temporary Internet Files\Content.IE5\C0BVWJBW\MPj01492450000[1].jpg"/>
          <p:cNvPicPr>
            <a:picLocks noChangeAspect="1" noChangeArrowheads="1"/>
          </p:cNvPicPr>
          <p:nvPr/>
        </p:nvPicPr>
        <p:blipFill>
          <a:blip r:embed="rId2"/>
          <a:srcRect/>
          <a:stretch>
            <a:fillRect/>
          </a:stretch>
        </p:blipFill>
        <p:spPr bwMode="auto">
          <a:xfrm>
            <a:off x="0" y="0"/>
            <a:ext cx="4357688" cy="6899275"/>
          </a:xfrm>
          <a:prstGeom prst="rect">
            <a:avLst/>
          </a:prstGeom>
          <a:noFill/>
          <a:ln w="9525">
            <a:noFill/>
            <a:miter lim="800000"/>
            <a:headEnd/>
            <a:tailEnd/>
          </a:ln>
        </p:spPr>
      </p:pic>
      <p:pic>
        <p:nvPicPr>
          <p:cNvPr id="46082" name="Picture 8" descr="C:\Users\Roger\AppData\Local\Microsoft\Windows\Temporary Internet Files\Content.IE5\X6QU0AY3\MPj02016510000[1].jpg"/>
          <p:cNvPicPr>
            <a:picLocks noChangeAspect="1" noChangeArrowheads="1"/>
          </p:cNvPicPr>
          <p:nvPr/>
        </p:nvPicPr>
        <p:blipFill>
          <a:blip r:embed="rId3"/>
          <a:srcRect/>
          <a:stretch>
            <a:fillRect/>
          </a:stretch>
        </p:blipFill>
        <p:spPr bwMode="auto">
          <a:xfrm>
            <a:off x="4357688" y="0"/>
            <a:ext cx="4786312" cy="7161213"/>
          </a:xfrm>
          <a:prstGeom prst="rect">
            <a:avLst/>
          </a:prstGeom>
          <a:noFill/>
          <a:ln w="9525">
            <a:noFill/>
            <a:miter lim="800000"/>
            <a:headEnd/>
            <a:tailEnd/>
          </a:ln>
        </p:spPr>
      </p:pic>
      <p:sp>
        <p:nvSpPr>
          <p:cNvPr id="277509" name="Rectangle 5"/>
          <p:cNvSpPr>
            <a:spLocks noGrp="1" noChangeArrowheads="1"/>
          </p:cNvSpPr>
          <p:nvPr>
            <p:ph type="title"/>
          </p:nvPr>
        </p:nvSpPr>
        <p:spPr>
          <a:xfrm>
            <a:off x="0" y="428625"/>
            <a:ext cx="9144000" cy="838200"/>
          </a:xfrm>
        </p:spPr>
        <p:txBody>
          <a:bodyPr/>
          <a:lstStyle/>
          <a:p>
            <a:pPr>
              <a:defRPr/>
            </a:pPr>
            <a:r>
              <a:rPr lang="de-CH" dirty="0" smtClean="0">
                <a:solidFill>
                  <a:srgbClr val="FF0000"/>
                </a:solidFill>
                <a:effectLst>
                  <a:outerShdw blurRad="38100" dist="38100" dir="2700000" algn="tl">
                    <a:srgbClr val="FFFFFF"/>
                  </a:outerShdw>
                </a:effectLst>
              </a:rPr>
              <a:t>7. Leben in der Nachfolge</a:t>
            </a:r>
            <a:endParaRPr lang="de-DE" dirty="0">
              <a:solidFill>
                <a:srgbClr val="FF0000"/>
              </a:solidFill>
              <a:effectLst>
                <a:outerShdw blurRad="38100" dist="38100" dir="2700000" algn="tl">
                  <a:srgbClr val="FFFFFF"/>
                </a:outerShdw>
              </a:effectLst>
            </a:endParaRPr>
          </a:p>
        </p:txBody>
      </p:sp>
      <p:sp>
        <p:nvSpPr>
          <p:cNvPr id="277510" name="Rectangle 6"/>
          <p:cNvSpPr>
            <a:spLocks noGrp="1" noChangeArrowheads="1"/>
          </p:cNvSpPr>
          <p:nvPr>
            <p:ph type="body" idx="1"/>
          </p:nvPr>
        </p:nvSpPr>
        <p:spPr>
          <a:xfrm>
            <a:off x="0" y="1447800"/>
            <a:ext cx="8991600" cy="5105400"/>
          </a:xfrm>
        </p:spPr>
        <p:txBody>
          <a:bodyPr/>
          <a:lstStyle/>
          <a:p>
            <a:pPr algn="ctr">
              <a:buFont typeface="Wingdings" pitchFamily="2" charset="2"/>
              <a:buNone/>
              <a:defRPr/>
            </a:pPr>
            <a:r>
              <a:rPr lang="de-CH" sz="7200" dirty="0"/>
              <a:t>Gott</a:t>
            </a:r>
          </a:p>
          <a:p>
            <a:pPr algn="ctr">
              <a:buFont typeface="Wingdings" pitchFamily="2" charset="2"/>
              <a:buNone/>
              <a:defRPr/>
            </a:pPr>
            <a:endParaRPr lang="de-CH" sz="2800" dirty="0"/>
          </a:p>
          <a:p>
            <a:pPr algn="ctr">
              <a:buFont typeface="Wingdings" pitchFamily="2" charset="2"/>
              <a:buNone/>
              <a:defRPr/>
            </a:pPr>
            <a:endParaRPr lang="de-CH" sz="2800" dirty="0" smtClean="0"/>
          </a:p>
          <a:p>
            <a:pPr algn="ctr">
              <a:buFont typeface="Wingdings" pitchFamily="2" charset="2"/>
              <a:buNone/>
              <a:defRPr/>
            </a:pPr>
            <a:endParaRPr lang="de-CH" sz="2800" dirty="0" smtClean="0"/>
          </a:p>
          <a:p>
            <a:pPr algn="ctr">
              <a:buFont typeface="Wingdings" pitchFamily="2" charset="2"/>
              <a:buNone/>
              <a:defRPr/>
            </a:pPr>
            <a:endParaRPr lang="de-CH" sz="2800" dirty="0" smtClean="0"/>
          </a:p>
          <a:p>
            <a:pPr algn="ctr">
              <a:buFont typeface="Wingdings" pitchFamily="2" charset="2"/>
              <a:buNone/>
              <a:defRPr/>
            </a:pPr>
            <a:r>
              <a:rPr lang="de-CH" sz="7200" dirty="0" smtClean="0"/>
              <a:t>Mensch</a:t>
            </a:r>
            <a:endParaRPr lang="de-DE" sz="7200" dirty="0"/>
          </a:p>
        </p:txBody>
      </p:sp>
      <p:grpSp>
        <p:nvGrpSpPr>
          <p:cNvPr id="46085" name="Group 5"/>
          <p:cNvGrpSpPr>
            <a:grpSpLocks/>
          </p:cNvGrpSpPr>
          <p:nvPr/>
        </p:nvGrpSpPr>
        <p:grpSpPr bwMode="auto">
          <a:xfrm>
            <a:off x="3643313" y="2643188"/>
            <a:ext cx="1727200" cy="2087562"/>
            <a:chOff x="2208" y="1020"/>
            <a:chExt cx="1272" cy="1596"/>
          </a:xfrm>
        </p:grpSpPr>
        <p:grpSp>
          <p:nvGrpSpPr>
            <p:cNvPr id="46086" name="Group 6"/>
            <p:cNvGrpSpPr>
              <a:grpSpLocks/>
            </p:cNvGrpSpPr>
            <p:nvPr/>
          </p:nvGrpSpPr>
          <p:grpSpPr bwMode="auto">
            <a:xfrm>
              <a:off x="2232" y="1032"/>
              <a:ext cx="1248" cy="1584"/>
              <a:chOff x="264" y="576"/>
              <a:chExt cx="624" cy="960"/>
            </a:xfrm>
          </p:grpSpPr>
          <p:sp>
            <p:nvSpPr>
              <p:cNvPr id="46090" name="Rectangle 7"/>
              <p:cNvSpPr>
                <a:spLocks noChangeArrowheads="1"/>
              </p:cNvSpPr>
              <p:nvPr/>
            </p:nvSpPr>
            <p:spPr bwMode="auto">
              <a:xfrm>
                <a:off x="528" y="576"/>
                <a:ext cx="96" cy="960"/>
              </a:xfrm>
              <a:prstGeom prst="rect">
                <a:avLst/>
              </a:prstGeom>
              <a:solidFill>
                <a:schemeClr val="bg1"/>
              </a:solidFill>
              <a:ln w="9525">
                <a:solidFill>
                  <a:srgbClr val="FF3300"/>
                </a:solidFill>
                <a:miter lim="800000"/>
                <a:headEnd/>
                <a:tailEnd/>
              </a:ln>
            </p:spPr>
            <p:txBody>
              <a:bodyPr wrap="none" anchor="ctr"/>
              <a:lstStyle/>
              <a:p>
                <a:endParaRPr lang="de-DE"/>
              </a:p>
            </p:txBody>
          </p:sp>
          <p:sp>
            <p:nvSpPr>
              <p:cNvPr id="46091" name="Rectangle 8"/>
              <p:cNvSpPr>
                <a:spLocks noChangeArrowheads="1"/>
              </p:cNvSpPr>
              <p:nvPr/>
            </p:nvSpPr>
            <p:spPr bwMode="auto">
              <a:xfrm>
                <a:off x="264" y="768"/>
                <a:ext cx="624" cy="96"/>
              </a:xfrm>
              <a:prstGeom prst="rect">
                <a:avLst/>
              </a:prstGeom>
              <a:solidFill>
                <a:schemeClr val="bg1"/>
              </a:solidFill>
              <a:ln w="9525">
                <a:solidFill>
                  <a:srgbClr val="FF3300"/>
                </a:solidFill>
                <a:miter lim="800000"/>
                <a:headEnd/>
                <a:tailEnd/>
              </a:ln>
            </p:spPr>
            <p:txBody>
              <a:bodyPr wrap="none" anchor="ctr"/>
              <a:lstStyle/>
              <a:p>
                <a:endParaRPr lang="de-DE"/>
              </a:p>
            </p:txBody>
          </p:sp>
        </p:grpSp>
        <p:grpSp>
          <p:nvGrpSpPr>
            <p:cNvPr id="46087" name="Group 9"/>
            <p:cNvGrpSpPr>
              <a:grpSpLocks/>
            </p:cNvGrpSpPr>
            <p:nvPr/>
          </p:nvGrpSpPr>
          <p:grpSpPr bwMode="auto">
            <a:xfrm>
              <a:off x="2208" y="1020"/>
              <a:ext cx="1248" cy="1584"/>
              <a:chOff x="264" y="576"/>
              <a:chExt cx="624" cy="960"/>
            </a:xfrm>
          </p:grpSpPr>
          <p:sp>
            <p:nvSpPr>
              <p:cNvPr id="46088" name="Rectangle 10"/>
              <p:cNvSpPr>
                <a:spLocks noChangeArrowheads="1"/>
              </p:cNvSpPr>
              <p:nvPr/>
            </p:nvSpPr>
            <p:spPr bwMode="auto">
              <a:xfrm>
                <a:off x="528" y="576"/>
                <a:ext cx="96" cy="960"/>
              </a:xfrm>
              <a:prstGeom prst="rect">
                <a:avLst/>
              </a:prstGeom>
              <a:solidFill>
                <a:srgbClr val="FF3300"/>
              </a:solidFill>
              <a:ln w="9525">
                <a:solidFill>
                  <a:srgbClr val="FF3300"/>
                </a:solidFill>
                <a:miter lim="800000"/>
                <a:headEnd/>
                <a:tailEnd/>
              </a:ln>
            </p:spPr>
            <p:txBody>
              <a:bodyPr wrap="none" anchor="ctr"/>
              <a:lstStyle/>
              <a:p>
                <a:endParaRPr lang="de-DE"/>
              </a:p>
            </p:txBody>
          </p:sp>
          <p:sp>
            <p:nvSpPr>
              <p:cNvPr id="46089" name="Rectangle 11"/>
              <p:cNvSpPr>
                <a:spLocks noChangeArrowheads="1"/>
              </p:cNvSpPr>
              <p:nvPr/>
            </p:nvSpPr>
            <p:spPr bwMode="auto">
              <a:xfrm>
                <a:off x="264" y="768"/>
                <a:ext cx="624" cy="96"/>
              </a:xfrm>
              <a:prstGeom prst="rect">
                <a:avLst/>
              </a:prstGeom>
              <a:solidFill>
                <a:srgbClr val="FF3300"/>
              </a:solidFill>
              <a:ln w="9525">
                <a:solidFill>
                  <a:srgbClr val="FF3300"/>
                </a:solidFill>
                <a:miter lim="800000"/>
                <a:headEnd/>
                <a:tailEnd/>
              </a:ln>
            </p:spPr>
            <p:txBody>
              <a:bodyPr wrap="none" anchor="ctr"/>
              <a:lstStyle/>
              <a:p>
                <a:endParaRPr lang="de-DE"/>
              </a:p>
            </p:txBody>
          </p:sp>
        </p:gr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a:defRPr/>
            </a:pPr>
            <a:r>
              <a:rPr lang="de-CH" dirty="0" smtClean="0">
                <a:solidFill>
                  <a:srgbClr val="7030A0"/>
                </a:solidFill>
                <a:latin typeface="Arial" charset="0"/>
              </a:rPr>
              <a:t>Rechenschaft ablegen</a:t>
            </a:r>
            <a:endParaRPr lang="de-DE" dirty="0" smtClean="0">
              <a:solidFill>
                <a:srgbClr val="7030A0"/>
              </a:solidFill>
              <a:latin typeface="Arial" charset="0"/>
            </a:endParaRPr>
          </a:p>
        </p:txBody>
      </p:sp>
      <p:sp>
        <p:nvSpPr>
          <p:cNvPr id="80899" name="Rectangle 3"/>
          <p:cNvSpPr>
            <a:spLocks noGrp="1" noChangeArrowheads="1"/>
          </p:cNvSpPr>
          <p:nvPr>
            <p:ph type="body" sz="half" idx="1"/>
          </p:nvPr>
        </p:nvSpPr>
        <p:spPr>
          <a:xfrm>
            <a:off x="1143000" y="1785938"/>
            <a:ext cx="3387725" cy="4525962"/>
          </a:xfrm>
        </p:spPr>
        <p:txBody>
          <a:bodyPr/>
          <a:lstStyle/>
          <a:p>
            <a:pPr>
              <a:defRPr/>
            </a:pPr>
            <a:r>
              <a:rPr lang="de-DE" sz="2800" b="1" dirty="0" smtClean="0">
                <a:effectLst>
                  <a:outerShdw blurRad="38100" dist="38100" dir="2700000" algn="tl">
                    <a:srgbClr val="000000">
                      <a:alpha val="43137"/>
                    </a:srgbClr>
                  </a:outerShdw>
                </a:effectLst>
                <a:latin typeface="Arial" charset="0"/>
              </a:rPr>
              <a:t>1Pet 3,15: </a:t>
            </a:r>
            <a:r>
              <a:rPr lang="de-DE" sz="2800" dirty="0" smtClean="0">
                <a:effectLst>
                  <a:outerShdw blurRad="38100" dist="38100" dir="2700000" algn="tl">
                    <a:srgbClr val="000000">
                      <a:alpha val="43137"/>
                    </a:srgbClr>
                  </a:outerShdw>
                </a:effectLst>
                <a:latin typeface="Arial" charset="0"/>
              </a:rPr>
              <a:t> </a:t>
            </a:r>
            <a:r>
              <a:rPr lang="de-DE" sz="2800" dirty="0" smtClean="0">
                <a:solidFill>
                  <a:srgbClr val="FFFF00"/>
                </a:solidFill>
                <a:effectLst>
                  <a:outerShdw blurRad="38100" dist="38100" dir="2700000" algn="tl">
                    <a:srgbClr val="000000">
                      <a:alpha val="43137"/>
                    </a:srgbClr>
                  </a:outerShdw>
                </a:effectLst>
                <a:latin typeface="Arial" charset="0"/>
              </a:rPr>
              <a:t>Seid aber jederzeit bereit zur </a:t>
            </a:r>
            <a:r>
              <a:rPr lang="de-DE" sz="2800" dirty="0" smtClean="0">
                <a:solidFill>
                  <a:srgbClr val="99FF33"/>
                </a:solidFill>
                <a:effectLst>
                  <a:outerShdw blurRad="38100" dist="38100" dir="2700000" algn="tl">
                    <a:srgbClr val="000000">
                      <a:alpha val="43137"/>
                    </a:srgbClr>
                  </a:outerShdw>
                </a:effectLst>
                <a:latin typeface="Arial" charset="0"/>
              </a:rPr>
              <a:t>Verantwortung</a:t>
            </a:r>
            <a:r>
              <a:rPr lang="de-DE" sz="2800" dirty="0" smtClean="0">
                <a:solidFill>
                  <a:srgbClr val="FFFF00"/>
                </a:solidFill>
                <a:effectLst>
                  <a:outerShdw blurRad="38100" dist="38100" dir="2700000" algn="tl">
                    <a:srgbClr val="000000">
                      <a:alpha val="43137"/>
                    </a:srgbClr>
                  </a:outerShdw>
                </a:effectLst>
                <a:latin typeface="Arial" charset="0"/>
              </a:rPr>
              <a:t> gegen jeden, der </a:t>
            </a:r>
            <a:r>
              <a:rPr lang="de-DE" sz="2800" dirty="0" smtClean="0">
                <a:solidFill>
                  <a:srgbClr val="99FF33"/>
                </a:solidFill>
                <a:effectLst>
                  <a:outerShdw blurRad="38100" dist="38100" dir="2700000" algn="tl">
                    <a:srgbClr val="000000">
                      <a:alpha val="43137"/>
                    </a:srgbClr>
                  </a:outerShdw>
                </a:effectLst>
                <a:latin typeface="Arial" charset="0"/>
              </a:rPr>
              <a:t>Rechenschaft</a:t>
            </a:r>
            <a:r>
              <a:rPr lang="de-DE" sz="2800" dirty="0" smtClean="0">
                <a:solidFill>
                  <a:srgbClr val="FFFF00"/>
                </a:solidFill>
                <a:effectLst>
                  <a:outerShdw blurRad="38100" dist="38100" dir="2700000" algn="tl">
                    <a:srgbClr val="000000">
                      <a:alpha val="43137"/>
                    </a:srgbClr>
                  </a:outerShdw>
                </a:effectLst>
                <a:latin typeface="Arial" charset="0"/>
              </a:rPr>
              <a:t> von euch fordert über die Hoffnung, die in euch ist, ... </a:t>
            </a:r>
          </a:p>
        </p:txBody>
      </p:sp>
      <p:pic>
        <p:nvPicPr>
          <p:cNvPr id="47107" name="Picture 2" descr="C:\Users\Roger\AppData\Local\Microsoft\Windows\Temporary Internet Files\Content.IE5\X6QU0AY3\MPj04331190000[1].jpg"/>
          <p:cNvPicPr>
            <a:picLocks noChangeAspect="1" noChangeArrowheads="1"/>
          </p:cNvPicPr>
          <p:nvPr/>
        </p:nvPicPr>
        <p:blipFill>
          <a:blip r:embed="rId2"/>
          <a:srcRect/>
          <a:stretch>
            <a:fillRect/>
          </a:stretch>
        </p:blipFill>
        <p:spPr bwMode="auto">
          <a:xfrm>
            <a:off x="4724400" y="1857375"/>
            <a:ext cx="3981450" cy="264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a:defRPr/>
            </a:pPr>
            <a:r>
              <a:rPr lang="de-CH" dirty="0" smtClean="0">
                <a:solidFill>
                  <a:srgbClr val="FF3300"/>
                </a:solidFill>
                <a:latin typeface="Arial" charset="0"/>
              </a:rPr>
              <a:t>Missionsauftrag</a:t>
            </a:r>
            <a:endParaRPr lang="de-DE" dirty="0" smtClean="0">
              <a:solidFill>
                <a:srgbClr val="FF3300"/>
              </a:solidFill>
              <a:latin typeface="Arial" charset="0"/>
            </a:endParaRPr>
          </a:p>
        </p:txBody>
      </p:sp>
      <p:sp>
        <p:nvSpPr>
          <p:cNvPr id="80899" name="Rectangle 3"/>
          <p:cNvSpPr>
            <a:spLocks noGrp="1" noChangeArrowheads="1"/>
          </p:cNvSpPr>
          <p:nvPr>
            <p:ph type="body" sz="half" idx="1"/>
          </p:nvPr>
        </p:nvSpPr>
        <p:spPr>
          <a:xfrm>
            <a:off x="1143000" y="1785938"/>
            <a:ext cx="3387725" cy="4525962"/>
          </a:xfrm>
        </p:spPr>
        <p:txBody>
          <a:bodyPr/>
          <a:lstStyle/>
          <a:p>
            <a:pPr>
              <a:defRPr/>
            </a:pPr>
            <a:r>
              <a:rPr lang="de-DE" sz="2800" b="1" dirty="0" err="1" smtClean="0">
                <a:effectLst>
                  <a:outerShdw blurRad="38100" dist="38100" dir="2700000" algn="tl">
                    <a:srgbClr val="000000">
                      <a:alpha val="43137"/>
                    </a:srgbClr>
                  </a:outerShdw>
                </a:effectLst>
                <a:latin typeface="Arial" charset="0"/>
              </a:rPr>
              <a:t>Apg</a:t>
            </a:r>
            <a:r>
              <a:rPr lang="de-DE" sz="2800" b="1" dirty="0" smtClean="0">
                <a:effectLst>
                  <a:outerShdw blurRad="38100" dist="38100" dir="2700000" algn="tl">
                    <a:srgbClr val="000000">
                      <a:alpha val="43137"/>
                    </a:srgbClr>
                  </a:outerShdw>
                </a:effectLst>
                <a:latin typeface="Arial" charset="0"/>
              </a:rPr>
              <a:t> 1,8</a:t>
            </a:r>
            <a:r>
              <a:rPr lang="de-DE" sz="2800" b="1" dirty="0" smtClean="0">
                <a:effectLst/>
                <a:latin typeface="Arial" charset="0"/>
              </a:rPr>
              <a:t>: </a:t>
            </a:r>
            <a:r>
              <a:rPr lang="de-DE" sz="2800" dirty="0" smtClean="0">
                <a:solidFill>
                  <a:srgbClr val="FFFF00"/>
                </a:solidFill>
                <a:effectLst/>
                <a:latin typeface="Arial" charset="0"/>
              </a:rPr>
              <a:t>… </a:t>
            </a:r>
            <a:r>
              <a:rPr lang="de-DE" sz="2800" dirty="0" smtClean="0">
                <a:solidFill>
                  <a:srgbClr val="FFFF00"/>
                </a:solidFill>
              </a:rPr>
              <a:t>und ihr werdet </a:t>
            </a:r>
            <a:r>
              <a:rPr lang="de-DE" sz="2800" dirty="0" smtClean="0">
                <a:solidFill>
                  <a:srgbClr val="92D050"/>
                </a:solidFill>
              </a:rPr>
              <a:t>meine Zeugen </a:t>
            </a:r>
            <a:r>
              <a:rPr lang="de-DE" sz="2800" dirty="0" smtClean="0">
                <a:solidFill>
                  <a:srgbClr val="FFFF00"/>
                </a:solidFill>
              </a:rPr>
              <a:t>sein, sowohl in Jerusalem als auch in ganz Judäa und Samaria und bis an das Ende der Erde.</a:t>
            </a:r>
          </a:p>
          <a:p>
            <a:pPr>
              <a:defRPr/>
            </a:pPr>
            <a:endParaRPr lang="de-DE" sz="2800" dirty="0" smtClean="0"/>
          </a:p>
        </p:txBody>
      </p:sp>
      <p:pic>
        <p:nvPicPr>
          <p:cNvPr id="20483" name="Picture 2" descr="C:\Users\Roger\AppData\Local\Microsoft\Windows\Temporary Internet Files\Content.IE5\MHWC3JZV\MPj04395160000[1].jpg"/>
          <p:cNvPicPr>
            <a:picLocks noChangeAspect="1" noChangeArrowheads="1"/>
          </p:cNvPicPr>
          <p:nvPr/>
        </p:nvPicPr>
        <p:blipFill>
          <a:blip r:embed="rId2"/>
          <a:srcRect/>
          <a:stretch>
            <a:fillRect/>
          </a:stretch>
        </p:blipFill>
        <p:spPr bwMode="auto">
          <a:xfrm>
            <a:off x="4500563" y="1928813"/>
            <a:ext cx="42799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rrowheads="1"/>
          </p:cNvSpPr>
          <p:nvPr>
            <p:ph type="title"/>
          </p:nvPr>
        </p:nvSpPr>
        <p:spPr>
          <a:xfrm>
            <a:off x="0" y="274638"/>
            <a:ext cx="9144000" cy="1143000"/>
          </a:xfrm>
        </p:spPr>
        <p:txBody>
          <a:bodyPr/>
          <a:lstStyle/>
          <a:p>
            <a:pPr>
              <a:defRPr/>
            </a:pPr>
            <a:r>
              <a:rPr lang="de-DE" sz="4000" dirty="0" smtClean="0">
                <a:solidFill>
                  <a:srgbClr val="FF3300"/>
                </a:solidFill>
                <a:latin typeface="Arial" charset="0"/>
              </a:rPr>
              <a:t>1. Es gibt doch nicht nur ein Weg!</a:t>
            </a:r>
            <a:br>
              <a:rPr lang="de-DE" sz="4000" dirty="0" smtClean="0">
                <a:solidFill>
                  <a:srgbClr val="FF3300"/>
                </a:solidFill>
                <a:latin typeface="Arial" charset="0"/>
              </a:rPr>
            </a:br>
            <a:r>
              <a:rPr lang="de-DE" sz="4000" dirty="0" smtClean="0">
                <a:solidFill>
                  <a:srgbClr val="FF3300"/>
                </a:solidFill>
                <a:latin typeface="Arial" charset="0"/>
              </a:rPr>
              <a:t>Alle Religionen enthalten Wahrheit!</a:t>
            </a:r>
          </a:p>
        </p:txBody>
      </p:sp>
      <p:sp>
        <p:nvSpPr>
          <p:cNvPr id="6" name="Rechteck 5"/>
          <p:cNvSpPr/>
          <p:nvPr/>
        </p:nvSpPr>
        <p:spPr>
          <a:xfrm>
            <a:off x="2857488" y="1643050"/>
            <a:ext cx="4147289" cy="923330"/>
          </a:xfrm>
          <a:prstGeom prst="rect">
            <a:avLst/>
          </a:prstGeom>
          <a:solidFill>
            <a:srgbClr val="FF3300"/>
          </a:solid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de-D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Logikfehler!</a:t>
            </a:r>
          </a:p>
        </p:txBody>
      </p:sp>
      <p:sp>
        <p:nvSpPr>
          <p:cNvPr id="8" name="Inhaltsplatzhalter 2"/>
          <p:cNvSpPr>
            <a:spLocks noGrp="1"/>
          </p:cNvSpPr>
          <p:nvPr>
            <p:ph idx="1"/>
          </p:nvPr>
        </p:nvSpPr>
        <p:spPr>
          <a:xfrm>
            <a:off x="2428875" y="2571750"/>
            <a:ext cx="4429125" cy="4114800"/>
          </a:xfrm>
        </p:spPr>
        <p:txBody>
          <a:bodyPr/>
          <a:lstStyle/>
          <a:p>
            <a:pPr>
              <a:defRPr/>
            </a:pPr>
            <a:r>
              <a:rPr lang="de-DE" sz="2400" dirty="0" smtClean="0">
                <a:solidFill>
                  <a:srgbClr val="66FF33"/>
                </a:solidFill>
                <a:latin typeface="Arial" pitchFamily="34" charset="0"/>
              </a:rPr>
              <a:t>Die verschiedenen Religionen widersprechen sich. Sie können logischerweise daher nicht alle gleichzeitig wahr sein. Sie </a:t>
            </a:r>
            <a:r>
              <a:rPr lang="de-DE" sz="2400" dirty="0" err="1" smtClean="0">
                <a:solidFill>
                  <a:srgbClr val="66FF33"/>
                </a:solidFill>
                <a:latin typeface="Arial" pitchFamily="34" charset="0"/>
              </a:rPr>
              <a:t>schliessen</a:t>
            </a:r>
            <a:r>
              <a:rPr lang="de-DE" sz="2400" dirty="0" smtClean="0">
                <a:solidFill>
                  <a:srgbClr val="66FF33"/>
                </a:solidFill>
                <a:latin typeface="Arial" pitchFamily="34" charset="0"/>
              </a:rPr>
              <a:t> einander gegenseitig aus.</a:t>
            </a:r>
            <a:endParaRPr lang="de-DE" sz="2400" dirty="0">
              <a:solidFill>
                <a:srgbClr val="66FF33"/>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blinds(horizontal)">
                                      <p:cBhvr>
                                        <p:cTn id="1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C:\Users\Roger\AppData\Local\Microsoft\Windows\Temporary Internet Files\Content.IE5\C0BVWJBW\MPj04276700000[1].jpg"/>
          <p:cNvPicPr>
            <a:picLocks noChangeAspect="1" noChangeArrowheads="1"/>
          </p:cNvPicPr>
          <p:nvPr/>
        </p:nvPicPr>
        <p:blipFill>
          <a:blip r:embed="rId2"/>
          <a:srcRect/>
          <a:stretch>
            <a:fillRect/>
          </a:stretch>
        </p:blipFill>
        <p:spPr bwMode="auto">
          <a:xfrm>
            <a:off x="-571500" y="0"/>
            <a:ext cx="10291763" cy="6858000"/>
          </a:xfrm>
          <a:prstGeom prst="rect">
            <a:avLst/>
          </a:prstGeom>
          <a:noFill/>
          <a:ln w="9525">
            <a:noFill/>
            <a:miter lim="800000"/>
            <a:headEnd/>
            <a:tailEnd/>
          </a:ln>
        </p:spPr>
      </p:pic>
      <p:sp>
        <p:nvSpPr>
          <p:cNvPr id="136194" name="Rectangle 2"/>
          <p:cNvSpPr>
            <a:spLocks noGrp="1" noRot="1" noChangeArrowheads="1"/>
          </p:cNvSpPr>
          <p:nvPr>
            <p:ph type="title"/>
          </p:nvPr>
        </p:nvSpPr>
        <p:spPr>
          <a:xfrm>
            <a:off x="0" y="1643063"/>
            <a:ext cx="9144000" cy="1143000"/>
          </a:xfrm>
        </p:spPr>
        <p:txBody>
          <a:bodyPr/>
          <a:lstStyle/>
          <a:p>
            <a:pPr>
              <a:defRPr/>
            </a:pPr>
            <a:r>
              <a:rPr lang="de-DE" sz="4000" dirty="0" smtClean="0">
                <a:solidFill>
                  <a:srgbClr val="FF0000"/>
                </a:solidFill>
                <a:effectLst>
                  <a:outerShdw blurRad="38100" dist="38100" dir="2700000" algn="tl">
                    <a:srgbClr val="000000">
                      <a:alpha val="43137"/>
                    </a:srgbClr>
                  </a:outerShdw>
                </a:effectLst>
                <a:latin typeface="Arial" charset="0"/>
              </a:rPr>
              <a:t>Jesus Christus: </a:t>
            </a:r>
            <a:r>
              <a:rPr lang="de-DE" sz="4000" dirty="0" smtClean="0">
                <a:solidFill>
                  <a:srgbClr val="FFFF00"/>
                </a:solidFill>
                <a:effectLst>
                  <a:outerShdw blurRad="38100" dist="38100" dir="2700000" algn="tl">
                    <a:srgbClr val="000000">
                      <a:alpha val="43137"/>
                    </a:srgbClr>
                  </a:outerShdw>
                </a:effectLst>
                <a:latin typeface="Arial" charset="0"/>
              </a:rPr>
              <a:t>„Ich bin </a:t>
            </a:r>
            <a:r>
              <a:rPr lang="de-DE" sz="4000" dirty="0" smtClean="0">
                <a:solidFill>
                  <a:srgbClr val="FF0000"/>
                </a:solidFill>
                <a:effectLst>
                  <a:outerShdw blurRad="38100" dist="38100" dir="2700000" algn="tl">
                    <a:srgbClr val="000000">
                      <a:alpha val="43137"/>
                    </a:srgbClr>
                  </a:outerShdw>
                </a:effectLst>
                <a:latin typeface="Arial" charset="0"/>
              </a:rPr>
              <a:t>der</a:t>
            </a:r>
            <a:r>
              <a:rPr lang="de-DE" sz="4000" dirty="0" smtClean="0">
                <a:solidFill>
                  <a:srgbClr val="FFFF00"/>
                </a:solidFill>
                <a:effectLst>
                  <a:outerShdw blurRad="38100" dist="38100" dir="2700000" algn="tl">
                    <a:srgbClr val="000000">
                      <a:alpha val="43137"/>
                    </a:srgbClr>
                  </a:outerShdw>
                </a:effectLst>
                <a:latin typeface="Arial" charset="0"/>
              </a:rPr>
              <a:t> Weg </a:t>
            </a:r>
            <a:r>
              <a:rPr lang="de-DE" sz="4000" dirty="0" smtClean="0">
                <a:solidFill>
                  <a:srgbClr val="FF0000"/>
                </a:solidFill>
                <a:effectLst>
                  <a:outerShdw blurRad="38100" dist="38100" dir="2700000" algn="tl">
                    <a:srgbClr val="000000">
                      <a:alpha val="43137"/>
                    </a:srgbClr>
                  </a:outerShdw>
                </a:effectLst>
                <a:latin typeface="Arial" charset="0"/>
              </a:rPr>
              <a:t>die</a:t>
            </a:r>
            <a:r>
              <a:rPr lang="de-DE" sz="4000" dirty="0" smtClean="0">
                <a:solidFill>
                  <a:srgbClr val="FFFF00"/>
                </a:solidFill>
                <a:effectLst>
                  <a:outerShdw blurRad="38100" dist="38100" dir="2700000" algn="tl">
                    <a:srgbClr val="000000">
                      <a:alpha val="43137"/>
                    </a:srgbClr>
                  </a:outerShdw>
                </a:effectLst>
                <a:latin typeface="Arial" charset="0"/>
              </a:rPr>
              <a:t> Wahrheit und </a:t>
            </a:r>
            <a:r>
              <a:rPr lang="de-DE" sz="4000" dirty="0" smtClean="0">
                <a:solidFill>
                  <a:srgbClr val="FF0000"/>
                </a:solidFill>
                <a:effectLst>
                  <a:outerShdw blurRad="38100" dist="38100" dir="2700000" algn="tl">
                    <a:srgbClr val="000000">
                      <a:alpha val="43137"/>
                    </a:srgbClr>
                  </a:outerShdw>
                </a:effectLst>
                <a:latin typeface="Arial" charset="0"/>
              </a:rPr>
              <a:t>das</a:t>
            </a:r>
            <a:r>
              <a:rPr lang="de-DE" sz="4000" dirty="0" smtClean="0">
                <a:solidFill>
                  <a:srgbClr val="FFFF00"/>
                </a:solidFill>
                <a:effectLst>
                  <a:outerShdw blurRad="38100" dist="38100" dir="2700000" algn="tl">
                    <a:srgbClr val="000000">
                      <a:alpha val="43137"/>
                    </a:srgbClr>
                  </a:outerShdw>
                </a:effectLst>
                <a:latin typeface="Arial" charset="0"/>
              </a:rPr>
              <a:t> Leben, niemand kommt zum Vater als nur durch mich!“ </a:t>
            </a:r>
            <a:r>
              <a:rPr lang="de-DE" sz="4000" dirty="0" smtClean="0">
                <a:solidFill>
                  <a:schemeClr val="accent6">
                    <a:lumMod val="20000"/>
                    <a:lumOff val="80000"/>
                  </a:schemeClr>
                </a:solidFill>
                <a:effectLst>
                  <a:outerShdw blurRad="38100" dist="38100" dir="2700000" algn="tl">
                    <a:srgbClr val="000000">
                      <a:alpha val="43137"/>
                    </a:srgbClr>
                  </a:outerShdw>
                </a:effectLst>
                <a:latin typeface="Arial" charset="0"/>
              </a:rPr>
              <a:t>(</a:t>
            </a:r>
            <a:r>
              <a:rPr lang="de-DE" sz="4000" dirty="0" err="1" smtClean="0">
                <a:solidFill>
                  <a:schemeClr val="accent6">
                    <a:lumMod val="20000"/>
                    <a:lumOff val="80000"/>
                  </a:schemeClr>
                </a:solidFill>
                <a:effectLst>
                  <a:outerShdw blurRad="38100" dist="38100" dir="2700000" algn="tl">
                    <a:srgbClr val="000000">
                      <a:alpha val="43137"/>
                    </a:srgbClr>
                  </a:outerShdw>
                </a:effectLst>
                <a:latin typeface="Arial" charset="0"/>
              </a:rPr>
              <a:t>Joh</a:t>
            </a:r>
            <a:r>
              <a:rPr lang="de-DE" sz="4000" dirty="0" smtClean="0">
                <a:solidFill>
                  <a:schemeClr val="accent6">
                    <a:lumMod val="20000"/>
                    <a:lumOff val="80000"/>
                  </a:schemeClr>
                </a:solidFill>
                <a:effectLst>
                  <a:outerShdw blurRad="38100" dist="38100" dir="2700000" algn="tl">
                    <a:srgbClr val="000000">
                      <a:alpha val="43137"/>
                    </a:srgbClr>
                  </a:outerShdw>
                </a:effectLst>
                <a:latin typeface="Arial" charset="0"/>
              </a:rPr>
              <a:t> 14,6)</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rrowheads="1"/>
          </p:cNvSpPr>
          <p:nvPr>
            <p:ph type="title"/>
          </p:nvPr>
        </p:nvSpPr>
        <p:spPr>
          <a:xfrm>
            <a:off x="1214438" y="274638"/>
            <a:ext cx="7929562" cy="1143000"/>
          </a:xfrm>
        </p:spPr>
        <p:txBody>
          <a:bodyPr/>
          <a:lstStyle/>
          <a:p>
            <a:pPr>
              <a:defRPr/>
            </a:pPr>
            <a:r>
              <a:rPr lang="de-CH" sz="4000" dirty="0" smtClean="0">
                <a:solidFill>
                  <a:srgbClr val="FF3300"/>
                </a:solidFill>
                <a:latin typeface="Arial" charset="0"/>
              </a:rPr>
              <a:t>2. Die Wissenschaft hat doch </a:t>
            </a:r>
            <a:br>
              <a:rPr lang="de-CH" sz="4000" dirty="0" smtClean="0">
                <a:solidFill>
                  <a:srgbClr val="FF3300"/>
                </a:solidFill>
                <a:latin typeface="Arial" charset="0"/>
              </a:rPr>
            </a:br>
            <a:r>
              <a:rPr lang="de-CH" sz="4000" dirty="0" smtClean="0">
                <a:solidFill>
                  <a:srgbClr val="FF3300"/>
                </a:solidFill>
                <a:latin typeface="Arial" charset="0"/>
              </a:rPr>
              <a:t>die Bibel längst widerlegt!</a:t>
            </a:r>
            <a:endParaRPr lang="de-DE" sz="4000" dirty="0" smtClean="0">
              <a:solidFill>
                <a:srgbClr val="FF3300"/>
              </a:solidFill>
              <a:latin typeface="Arial" charset="0"/>
            </a:endParaRPr>
          </a:p>
        </p:txBody>
      </p:sp>
      <p:pic>
        <p:nvPicPr>
          <p:cNvPr id="7" name="Picture 21" descr="C:\Users\Roger\AppData\Local\Microsoft\Windows\Temporary Internet Files\Content.IE5\4R1SWSB0\MCj02385490000[1].wmf"/>
          <p:cNvPicPr>
            <a:picLocks noChangeAspect="1" noChangeArrowheads="1"/>
          </p:cNvPicPr>
          <p:nvPr/>
        </p:nvPicPr>
        <p:blipFill>
          <a:blip r:embed="rId2"/>
          <a:srcRect/>
          <a:stretch>
            <a:fillRect/>
          </a:stretch>
        </p:blipFill>
        <p:spPr bwMode="auto">
          <a:xfrm>
            <a:off x="3143250" y="3929063"/>
            <a:ext cx="1260475" cy="1804987"/>
          </a:xfrm>
          <a:prstGeom prst="rect">
            <a:avLst/>
          </a:prstGeom>
          <a:noFill/>
          <a:ln w="9525">
            <a:noFill/>
            <a:miter lim="800000"/>
            <a:headEnd/>
            <a:tailEnd/>
          </a:ln>
        </p:spPr>
      </p:pic>
      <p:sp>
        <p:nvSpPr>
          <p:cNvPr id="15" name="Rechteckige Legende 14"/>
          <p:cNvSpPr/>
          <p:nvPr/>
        </p:nvSpPr>
        <p:spPr>
          <a:xfrm>
            <a:off x="4572000" y="1714500"/>
            <a:ext cx="2000250" cy="207168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latin typeface="Arial" pitchFamily="34" charset="0"/>
              </a:rPr>
              <a:t>Ich bin ein echter Wissenschaftler!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3000" fill="hold">
                                          <p:stCondLst>
                                            <p:cond delay="0"/>
                                          </p:stCondLst>
                                        </p:cTn>
                                        <p:tgtEl>
                                          <p:spTgt spid="7"/>
                                        </p:tgtEl>
                                        <p:attrNameLst>
                                          <p:attrName>ppt_x</p:attrName>
                                        </p:attrNameLst>
                                      </p:cBhvr>
                                    </p:anim>
                                    <p:anim from="0" to="-1.0" calcmode="lin" valueType="num">
                                      <p:cBhvr>
                                        <p:cTn id="8" dur="1000" decel="50000" autoRev="1" fill="hold">
                                          <p:stCondLst>
                                            <p:cond delay="3000"/>
                                          </p:stCondLst>
                                        </p:cTn>
                                        <p:tgtEl>
                                          <p:spTgt spid="7"/>
                                        </p:tgtEl>
                                        <p:attrNameLst>
                                          <p:attrName>xshear</p:attrName>
                                        </p:attrNameLst>
                                      </p:cBhvr>
                                    </p:anim>
                                    <p:animScale>
                                      <p:cBhvr>
                                        <p:cTn id="9" dur="1000" decel="100000" autoRev="1" fill="hold">
                                          <p:stCondLst>
                                            <p:cond delay="3000"/>
                                          </p:stCondLst>
                                        </p:cTn>
                                        <p:tgtEl>
                                          <p:spTgt spid="7"/>
                                        </p:tgtEl>
                                      </p:cBhvr>
                                      <p:from x="100000" y="100000"/>
                                      <p:to x="80000" y="100000"/>
                                    </p:animScale>
                                    <p:anim by="(#ppt_h/3+#ppt_w*0.1)" calcmode="lin" valueType="num">
                                      <p:cBhvr additive="sum">
                                        <p:cTn id="10" dur="1000" decel="100000" autoRev="1" fill="hold">
                                          <p:stCondLst>
                                            <p:cond delay="3000"/>
                                          </p:stCondLst>
                                        </p:cTn>
                                        <p:tgtEl>
                                          <p:spTgt spid="7"/>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de-CH" dirty="0">
                <a:solidFill>
                  <a:srgbClr val="7030A0"/>
                </a:solidFill>
              </a:rPr>
              <a:t>Was ist Wissenschaft?</a:t>
            </a:r>
            <a:endParaRPr lang="de-DE" dirty="0">
              <a:solidFill>
                <a:srgbClr val="7030A0"/>
              </a:solidFill>
            </a:endParaRPr>
          </a:p>
        </p:txBody>
      </p:sp>
      <p:sp>
        <p:nvSpPr>
          <p:cNvPr id="9" name="Inhaltsplatzhalter 8"/>
          <p:cNvSpPr>
            <a:spLocks noGrp="1"/>
          </p:cNvSpPr>
          <p:nvPr>
            <p:ph sz="quarter" idx="4"/>
          </p:nvPr>
        </p:nvSpPr>
        <p:spPr>
          <a:xfrm>
            <a:off x="4645025" y="2174875"/>
            <a:ext cx="4356100" cy="3951288"/>
          </a:xfrm>
        </p:spPr>
        <p:txBody>
          <a:bodyPr/>
          <a:lstStyle/>
          <a:p>
            <a:pPr>
              <a:defRPr/>
            </a:pPr>
            <a:r>
              <a:rPr lang="de-DE" dirty="0" smtClean="0">
                <a:solidFill>
                  <a:srgbClr val="66FF33"/>
                </a:solidFill>
                <a:latin typeface="Arial" pitchFamily="34" charset="0"/>
                <a:cs typeface="Arial" pitchFamily="34" charset="0"/>
              </a:rPr>
              <a:t>1. Stock:</a:t>
            </a:r>
            <a:r>
              <a:rPr lang="de-DE" dirty="0" smtClean="0">
                <a:solidFill>
                  <a:schemeClr val="bg1"/>
                </a:solidFill>
                <a:latin typeface="Arial" pitchFamily="34" charset="0"/>
                <a:cs typeface="Arial" pitchFamily="34" charset="0"/>
              </a:rPr>
              <a:t> </a:t>
            </a:r>
            <a:r>
              <a:rPr lang="de-DE" dirty="0" smtClean="0">
                <a:solidFill>
                  <a:srgbClr val="66FF33"/>
                </a:solidFill>
                <a:latin typeface="Arial" pitchFamily="34" charset="0"/>
                <a:cs typeface="Arial" pitchFamily="34" charset="0"/>
              </a:rPr>
              <a:t>INTERPRETATION </a:t>
            </a:r>
            <a:r>
              <a:rPr lang="de-DE" dirty="0" smtClean="0">
                <a:solidFill>
                  <a:srgbClr val="FFC000"/>
                </a:solidFill>
                <a:latin typeface="Arial" pitchFamily="34" charset="0"/>
                <a:cs typeface="Arial" pitchFamily="34" charset="0"/>
              </a:rPr>
              <a:t>Schlussfolgerungen, Vorurteile, Spekulation, Weltanschauung, Philosophie</a:t>
            </a:r>
          </a:p>
          <a:p>
            <a:pPr>
              <a:defRPr/>
            </a:pPr>
            <a:r>
              <a:rPr lang="de-DE" dirty="0" smtClean="0">
                <a:solidFill>
                  <a:srgbClr val="66FF33"/>
                </a:solidFill>
                <a:latin typeface="Arial" pitchFamily="34" charset="0"/>
                <a:cs typeface="Arial" pitchFamily="34" charset="0"/>
              </a:rPr>
              <a:t>Erdgeschoss:    TATSACHEN</a:t>
            </a:r>
            <a:r>
              <a:rPr lang="de-DE" dirty="0" smtClean="0">
                <a:solidFill>
                  <a:schemeClr val="bg1"/>
                </a:solidFill>
                <a:latin typeface="Arial" pitchFamily="34" charset="0"/>
                <a:cs typeface="Arial" pitchFamily="34" charset="0"/>
              </a:rPr>
              <a:t>               </a:t>
            </a:r>
            <a:r>
              <a:rPr lang="de-DE" dirty="0" smtClean="0">
                <a:solidFill>
                  <a:srgbClr val="FFC000"/>
                </a:solidFill>
                <a:latin typeface="Arial" pitchFamily="34" charset="0"/>
                <a:cs typeface="Arial" pitchFamily="34" charset="0"/>
              </a:rPr>
              <a:t>Funde, Beobachtungen, Experimente, Erfahrungen</a:t>
            </a:r>
          </a:p>
          <a:p>
            <a:pPr>
              <a:defRPr/>
            </a:pPr>
            <a:endParaRPr lang="de-DE" dirty="0"/>
          </a:p>
        </p:txBody>
      </p:sp>
      <p:sp>
        <p:nvSpPr>
          <p:cNvPr id="51203" name="Line 7"/>
          <p:cNvSpPr>
            <a:spLocks noChangeShapeType="1"/>
          </p:cNvSpPr>
          <p:nvPr/>
        </p:nvSpPr>
        <p:spPr bwMode="auto">
          <a:xfrm flipV="1">
            <a:off x="4284663" y="1700213"/>
            <a:ext cx="0" cy="4752975"/>
          </a:xfrm>
          <a:prstGeom prst="line">
            <a:avLst/>
          </a:prstGeom>
          <a:noFill/>
          <a:ln w="57150">
            <a:solidFill>
              <a:srgbClr val="FF0000"/>
            </a:solidFill>
            <a:round/>
            <a:headEnd/>
            <a:tailEnd type="triangle" w="med" len="med"/>
          </a:ln>
        </p:spPr>
        <p:txBody>
          <a:bodyPr/>
          <a:lstStyle/>
          <a:p>
            <a:endParaRPr lang="de-DE"/>
          </a:p>
        </p:txBody>
      </p:sp>
      <p:pic>
        <p:nvPicPr>
          <p:cNvPr id="51204" name="Picture 3" descr="C:\Program Files\Microsoft Office\MEDIA\CAGCAT10\j0185604.wmf"/>
          <p:cNvPicPr>
            <a:picLocks noChangeAspect="1" noChangeArrowheads="1"/>
          </p:cNvPicPr>
          <p:nvPr/>
        </p:nvPicPr>
        <p:blipFill>
          <a:blip r:embed="rId2"/>
          <a:srcRect/>
          <a:stretch>
            <a:fillRect/>
          </a:stretch>
        </p:blipFill>
        <p:spPr bwMode="auto">
          <a:xfrm>
            <a:off x="215900" y="2214563"/>
            <a:ext cx="3852863"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C:\Users\Roger\AppData\Local\Microsoft\Windows\Temporary Internet Files\Content.IE5\MHWC3JZV\MPj04003010000[1].jpg"/>
          <p:cNvPicPr>
            <a:picLocks noChangeAspect="1" noChangeArrowheads="1"/>
          </p:cNvPicPr>
          <p:nvPr/>
        </p:nvPicPr>
        <p:blipFill>
          <a:blip r:embed="rId2"/>
          <a:srcRect/>
          <a:stretch>
            <a:fillRect/>
          </a:stretch>
        </p:blipFill>
        <p:spPr bwMode="auto">
          <a:xfrm>
            <a:off x="1928813" y="1322388"/>
            <a:ext cx="4286250" cy="5357812"/>
          </a:xfrm>
          <a:prstGeom prst="rect">
            <a:avLst/>
          </a:prstGeom>
          <a:noFill/>
          <a:ln w="9525">
            <a:noFill/>
            <a:miter lim="800000"/>
            <a:headEnd/>
            <a:tailEnd/>
          </a:ln>
        </p:spPr>
      </p:pic>
      <p:sp>
        <p:nvSpPr>
          <p:cNvPr id="247810" name="Rectangle 2"/>
          <p:cNvSpPr>
            <a:spLocks noGrp="1" noChangeArrowheads="1"/>
          </p:cNvSpPr>
          <p:nvPr>
            <p:ph type="title"/>
          </p:nvPr>
        </p:nvSpPr>
        <p:spPr>
          <a:xfrm>
            <a:off x="1571625" y="228600"/>
            <a:ext cx="7419975" cy="838200"/>
          </a:xfrm>
        </p:spPr>
        <p:txBody>
          <a:bodyPr/>
          <a:lstStyle/>
          <a:p>
            <a:pPr>
              <a:defRPr/>
            </a:pPr>
            <a:r>
              <a:rPr lang="de-DE" dirty="0">
                <a:solidFill>
                  <a:srgbClr val="7030A0"/>
                </a:solidFill>
                <a:latin typeface="Arial" pitchFamily="34" charset="0"/>
              </a:rPr>
              <a:t>Bibel </a:t>
            </a:r>
            <a:r>
              <a:rPr lang="de-DE" dirty="0" smtClean="0">
                <a:solidFill>
                  <a:srgbClr val="7030A0"/>
                </a:solidFill>
                <a:latin typeface="Arial" pitchFamily="34" charset="0"/>
              </a:rPr>
              <a:t>und </a:t>
            </a:r>
            <a:r>
              <a:rPr lang="de-DE" dirty="0">
                <a:solidFill>
                  <a:srgbClr val="7030A0"/>
                </a:solidFill>
                <a:latin typeface="Arial" pitchFamily="34" charset="0"/>
              </a:rPr>
              <a:t>Naturwissenschaft</a:t>
            </a:r>
          </a:p>
        </p:txBody>
      </p:sp>
      <p:sp>
        <p:nvSpPr>
          <p:cNvPr id="247811" name="Rectangle 3"/>
          <p:cNvSpPr>
            <a:spLocks noGrp="1" noChangeArrowheads="1"/>
          </p:cNvSpPr>
          <p:nvPr>
            <p:ph type="body" idx="1"/>
          </p:nvPr>
        </p:nvSpPr>
        <p:spPr>
          <a:xfrm>
            <a:off x="2071688" y="1752600"/>
            <a:ext cx="6521450" cy="5105400"/>
          </a:xfrm>
        </p:spPr>
        <p:txBody>
          <a:bodyPr/>
          <a:lstStyle/>
          <a:p>
            <a:pPr>
              <a:defRPr/>
            </a:pPr>
            <a:r>
              <a:rPr lang="de-DE" sz="2800" dirty="0">
                <a:solidFill>
                  <a:srgbClr val="66FF33"/>
                </a:solidFill>
                <a:latin typeface="Arial" pitchFamily="34" charset="0"/>
              </a:rPr>
              <a:t>Bibel – </a:t>
            </a:r>
            <a:r>
              <a:rPr lang="de-DE" sz="2800" dirty="0" smtClean="0">
                <a:solidFill>
                  <a:srgbClr val="66FF33"/>
                </a:solidFill>
                <a:latin typeface="Arial" pitchFamily="34" charset="0"/>
              </a:rPr>
              <a:t>Tatsachen:</a:t>
            </a:r>
            <a:endParaRPr lang="de-DE" sz="2800" dirty="0">
              <a:solidFill>
                <a:srgbClr val="66FF33"/>
              </a:solidFill>
              <a:latin typeface="Arial" pitchFamily="34" charset="0"/>
            </a:endParaRPr>
          </a:p>
          <a:p>
            <a:pPr>
              <a:buFontTx/>
              <a:buNone/>
              <a:defRPr/>
            </a:pPr>
            <a:r>
              <a:rPr lang="de-DE" sz="2800" dirty="0">
                <a:solidFill>
                  <a:srgbClr val="FFC000"/>
                </a:solidFill>
                <a:latin typeface="Arial" pitchFamily="34" charset="0"/>
              </a:rPr>
              <a:t>Übereinstimmung</a:t>
            </a:r>
          </a:p>
          <a:p>
            <a:pPr>
              <a:buFontTx/>
              <a:buNone/>
              <a:defRPr/>
            </a:pPr>
            <a:endParaRPr lang="de-DE" sz="2800" dirty="0">
              <a:latin typeface="Arial" pitchFamily="34" charset="0"/>
            </a:endParaRPr>
          </a:p>
          <a:p>
            <a:pPr>
              <a:defRPr/>
            </a:pPr>
            <a:r>
              <a:rPr lang="de-DE" sz="2800" dirty="0">
                <a:solidFill>
                  <a:srgbClr val="66FF33"/>
                </a:solidFill>
                <a:latin typeface="Arial" pitchFamily="34" charset="0"/>
              </a:rPr>
              <a:t>Bibel – </a:t>
            </a:r>
            <a:r>
              <a:rPr lang="de-DE" sz="2800" dirty="0" smtClean="0">
                <a:solidFill>
                  <a:srgbClr val="66FF33"/>
                </a:solidFill>
                <a:latin typeface="Arial" pitchFamily="34" charset="0"/>
              </a:rPr>
              <a:t>Interpretation</a:t>
            </a:r>
          </a:p>
          <a:p>
            <a:pPr>
              <a:buFont typeface="Wingdings" pitchFamily="2" charset="2"/>
              <a:buNone/>
              <a:defRPr/>
            </a:pPr>
            <a:r>
              <a:rPr lang="de-DE" sz="2800" dirty="0" smtClean="0">
                <a:solidFill>
                  <a:srgbClr val="FFC000"/>
                </a:solidFill>
                <a:latin typeface="Arial" pitchFamily="34" charset="0"/>
              </a:rPr>
              <a:t>Konflikte sind möglich</a:t>
            </a:r>
            <a:endParaRPr lang="de-DE" sz="2800" dirty="0">
              <a:solidFill>
                <a:srgbClr val="FFC000"/>
              </a:solidFill>
              <a:latin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rrowheads="1"/>
          </p:cNvSpPr>
          <p:nvPr>
            <p:ph type="title"/>
          </p:nvPr>
        </p:nvSpPr>
        <p:spPr>
          <a:xfrm>
            <a:off x="0" y="274638"/>
            <a:ext cx="9144000" cy="1143000"/>
          </a:xfrm>
        </p:spPr>
        <p:txBody>
          <a:bodyPr/>
          <a:lstStyle/>
          <a:p>
            <a:pPr>
              <a:defRPr/>
            </a:pPr>
            <a:r>
              <a:rPr lang="de-CH" sz="4000" dirty="0" smtClean="0">
                <a:solidFill>
                  <a:srgbClr val="FF3300"/>
                </a:solidFill>
                <a:latin typeface="Arial" charset="0"/>
              </a:rPr>
              <a:t> 3. Die Evolutionslehre hat bewiesen, dass es keinen Schöpfer braucht!</a:t>
            </a:r>
            <a:endParaRPr lang="de-DE" sz="4000" dirty="0" smtClean="0">
              <a:solidFill>
                <a:srgbClr val="FF3300"/>
              </a:solidFill>
              <a:latin typeface="Arial" charset="0"/>
            </a:endParaRPr>
          </a:p>
        </p:txBody>
      </p:sp>
      <p:pic>
        <p:nvPicPr>
          <p:cNvPr id="53250" name="Picture 5" descr="C:\Users\Roger\AppData\Local\Microsoft\Windows\Temporary Internet Files\Content.IE5\FSWVU4TY\MCj03536190000[1].wmf"/>
          <p:cNvPicPr>
            <a:picLocks noChangeAspect="1" noChangeArrowheads="1"/>
          </p:cNvPicPr>
          <p:nvPr/>
        </p:nvPicPr>
        <p:blipFill>
          <a:blip r:embed="rId2"/>
          <a:srcRect/>
          <a:stretch>
            <a:fillRect/>
          </a:stretch>
        </p:blipFill>
        <p:spPr bwMode="auto">
          <a:xfrm>
            <a:off x="3286125" y="2000250"/>
            <a:ext cx="2333625" cy="3379788"/>
          </a:xfrm>
          <a:prstGeom prst="rect">
            <a:avLst/>
          </a:prstGeom>
          <a:noFill/>
          <a:ln w="9525">
            <a:noFill/>
            <a:miter lim="800000"/>
            <a:headEnd/>
            <a:tailEnd/>
          </a:ln>
        </p:spPr>
      </p:pic>
      <p:sp>
        <p:nvSpPr>
          <p:cNvPr id="53251" name="Textfeld 11"/>
          <p:cNvSpPr txBox="1">
            <a:spLocks noChangeArrowheads="1"/>
          </p:cNvSpPr>
          <p:nvPr/>
        </p:nvSpPr>
        <p:spPr bwMode="auto">
          <a:xfrm>
            <a:off x="3357563" y="5500688"/>
            <a:ext cx="2292350" cy="830262"/>
          </a:xfrm>
          <a:prstGeom prst="rect">
            <a:avLst/>
          </a:prstGeom>
          <a:noFill/>
          <a:ln w="9525">
            <a:noFill/>
            <a:miter lim="800000"/>
            <a:headEnd/>
            <a:tailEnd/>
          </a:ln>
        </p:spPr>
        <p:txBody>
          <a:bodyPr wrap="none">
            <a:spAutoFit/>
          </a:bodyPr>
          <a:lstStyle/>
          <a:p>
            <a:r>
              <a:rPr lang="de-DE">
                <a:solidFill>
                  <a:schemeClr val="bg2"/>
                </a:solidFill>
                <a:latin typeface="Arial" charset="0"/>
              </a:rPr>
              <a:t>Charles Darwin</a:t>
            </a:r>
          </a:p>
          <a:p>
            <a:r>
              <a:rPr lang="de-DE">
                <a:solidFill>
                  <a:schemeClr val="bg2"/>
                </a:solidFill>
                <a:latin typeface="Arial" charset="0"/>
              </a:rPr>
              <a:t>(1809 – 1882)</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p:spPr>
        <p:txBody>
          <a:bodyPr/>
          <a:lstStyle/>
          <a:p>
            <a:pPr>
              <a:defRPr/>
            </a:pPr>
            <a:r>
              <a:rPr lang="de-CH" dirty="0" smtClean="0">
                <a:solidFill>
                  <a:srgbClr val="FFFF00"/>
                </a:solidFill>
                <a:latin typeface="Arial" pitchFamily="34" charset="0"/>
              </a:rPr>
              <a:t>Die Unlogik der Evolutionslehre</a:t>
            </a:r>
            <a:endParaRPr lang="de-DE" dirty="0">
              <a:latin typeface="Arial" pitchFamily="34" charset="0"/>
            </a:endParaRPr>
          </a:p>
        </p:txBody>
      </p:sp>
      <p:sp>
        <p:nvSpPr>
          <p:cNvPr id="3" name="Inhaltsplatzhalter 2"/>
          <p:cNvSpPr>
            <a:spLocks noGrp="1"/>
          </p:cNvSpPr>
          <p:nvPr>
            <p:ph idx="1"/>
          </p:nvPr>
        </p:nvSpPr>
        <p:spPr>
          <a:xfrm>
            <a:off x="4429125" y="2500313"/>
            <a:ext cx="4429125" cy="4114800"/>
          </a:xfrm>
        </p:spPr>
        <p:txBody>
          <a:bodyPr/>
          <a:lstStyle/>
          <a:p>
            <a:pPr>
              <a:defRPr/>
            </a:pPr>
            <a:r>
              <a:rPr lang="de-DE" sz="2400" dirty="0" smtClean="0">
                <a:solidFill>
                  <a:srgbClr val="66FF33"/>
                </a:solidFill>
                <a:latin typeface="Arial" pitchFamily="34" charset="0"/>
              </a:rPr>
              <a:t>Die Berufung auf die Mehrheit ist ein Logikfehler, weil dieser Schluss nicht zwingend ist. Früher glaubten die meisten Wissenschaftler, dass die Sonne um die Erde kreise. Da irrte sich die Mehrheit.</a:t>
            </a:r>
            <a:endParaRPr lang="de-DE" sz="2400" dirty="0">
              <a:solidFill>
                <a:srgbClr val="66FF33"/>
              </a:solidFill>
              <a:latin typeface="Arial" pitchFamily="34" charset="0"/>
            </a:endParaRPr>
          </a:p>
        </p:txBody>
      </p:sp>
      <p:pic>
        <p:nvPicPr>
          <p:cNvPr id="57348" name="Picture 21" descr="C:\Users\Roger\AppData\Local\Microsoft\Windows\Temporary Internet Files\Content.IE5\4R1SWSB0\MCj02385490000[1].wmf"/>
          <p:cNvPicPr>
            <a:picLocks noChangeAspect="1" noChangeArrowheads="1"/>
          </p:cNvPicPr>
          <p:nvPr/>
        </p:nvPicPr>
        <p:blipFill>
          <a:blip r:embed="rId2"/>
          <a:srcRect/>
          <a:stretch>
            <a:fillRect/>
          </a:stretch>
        </p:blipFill>
        <p:spPr bwMode="auto">
          <a:xfrm>
            <a:off x="714375" y="3643313"/>
            <a:ext cx="1260475" cy="1804987"/>
          </a:xfrm>
          <a:prstGeom prst="rect">
            <a:avLst/>
          </a:prstGeom>
          <a:noFill/>
          <a:ln w="9525">
            <a:noFill/>
            <a:miter lim="800000"/>
            <a:headEnd/>
            <a:tailEnd/>
          </a:ln>
        </p:spPr>
      </p:pic>
      <p:sp>
        <p:nvSpPr>
          <p:cNvPr id="57349" name="Textfeld 4"/>
          <p:cNvSpPr txBox="1">
            <a:spLocks noChangeArrowheads="1"/>
          </p:cNvSpPr>
          <p:nvPr/>
        </p:nvSpPr>
        <p:spPr bwMode="auto">
          <a:xfrm>
            <a:off x="214313" y="3143250"/>
            <a:ext cx="1943100" cy="461963"/>
          </a:xfrm>
          <a:prstGeom prst="rect">
            <a:avLst/>
          </a:prstGeom>
          <a:noFill/>
          <a:ln w="9525">
            <a:noFill/>
            <a:miter lim="800000"/>
            <a:headEnd/>
            <a:tailEnd/>
          </a:ln>
        </p:spPr>
        <p:txBody>
          <a:bodyPr wrap="none">
            <a:spAutoFit/>
          </a:bodyPr>
          <a:lstStyle/>
          <a:p>
            <a:pPr>
              <a:defRPr/>
            </a:pPr>
            <a:r>
              <a:rPr lang="de-DE" b="1" dirty="0">
                <a:solidFill>
                  <a:srgbClr val="FFFF00"/>
                </a:solidFill>
                <a:effectLst>
                  <a:outerShdw blurRad="38100" dist="38100" dir="2700000" algn="tl">
                    <a:srgbClr val="000000">
                      <a:alpha val="43137"/>
                    </a:srgbClr>
                  </a:outerShdw>
                </a:effectLst>
                <a:latin typeface="Arial" charset="0"/>
                <a:cs typeface="+mn-cs"/>
              </a:rPr>
              <a:t>Evolutionist</a:t>
            </a:r>
          </a:p>
        </p:txBody>
      </p:sp>
      <p:sp>
        <p:nvSpPr>
          <p:cNvPr id="11" name="Rechteckige Legende 10"/>
          <p:cNvSpPr/>
          <p:nvPr/>
        </p:nvSpPr>
        <p:spPr>
          <a:xfrm>
            <a:off x="2071688" y="1500188"/>
            <a:ext cx="2000250" cy="207168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latin typeface="Arial" pitchFamily="34" charset="0"/>
              </a:rPr>
              <a:t>Evolution ist eine Tatsache, denn die meisten Wissenschaftler glauben daran!</a:t>
            </a:r>
          </a:p>
        </p:txBody>
      </p:sp>
      <p:sp>
        <p:nvSpPr>
          <p:cNvPr id="12" name="Rechteck 11"/>
          <p:cNvSpPr/>
          <p:nvPr/>
        </p:nvSpPr>
        <p:spPr>
          <a:xfrm>
            <a:off x="4500562" y="1500174"/>
            <a:ext cx="4147289" cy="923330"/>
          </a:xfrm>
          <a:prstGeom prst="rect">
            <a:avLst/>
          </a:prstGeom>
          <a:solidFill>
            <a:srgbClr val="FF3300"/>
          </a:solid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de-D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Logikfehler!</a:t>
            </a:r>
          </a:p>
        </p:txBody>
      </p:sp>
      <p:sp>
        <p:nvSpPr>
          <p:cNvPr id="57352" name="Textfeld 7"/>
          <p:cNvSpPr txBox="1">
            <a:spLocks noChangeArrowheads="1"/>
          </p:cNvSpPr>
          <p:nvPr/>
        </p:nvSpPr>
        <p:spPr bwMode="auto">
          <a:xfrm>
            <a:off x="714375" y="5715000"/>
            <a:ext cx="2443163" cy="461963"/>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latin typeface="Arial" charset="0"/>
                <a:cs typeface="+mn-cs"/>
              </a:rPr>
              <a:t>Dr. </a:t>
            </a:r>
            <a:r>
              <a:rPr lang="de-DE" dirty="0" err="1">
                <a:effectLst>
                  <a:outerShdw blurRad="38100" dist="38100" dir="2700000" algn="tl">
                    <a:srgbClr val="000000">
                      <a:alpha val="43137"/>
                    </a:srgbClr>
                  </a:outerShdw>
                </a:effectLst>
                <a:latin typeface="Arial" charset="0"/>
                <a:cs typeface="+mn-cs"/>
              </a:rPr>
              <a:t>Evo</a:t>
            </a:r>
            <a:r>
              <a:rPr lang="de-DE" dirty="0">
                <a:effectLst>
                  <a:outerShdw blurRad="38100" dist="38100" dir="2700000" algn="tl">
                    <a:srgbClr val="000000">
                      <a:alpha val="43137"/>
                    </a:srgbClr>
                  </a:outerShdw>
                </a:effectLst>
                <a:latin typeface="Arial" charset="0"/>
                <a:cs typeface="+mn-cs"/>
              </a:rPr>
              <a:t> </a:t>
            </a:r>
            <a:r>
              <a:rPr lang="de-DE" dirty="0" err="1">
                <a:effectLst>
                  <a:outerShdw blurRad="38100" dist="38100" dir="2700000" algn="tl">
                    <a:srgbClr val="000000">
                      <a:alpha val="43137"/>
                    </a:srgbClr>
                  </a:outerShdw>
                </a:effectLst>
                <a:latin typeface="Arial" charset="0"/>
                <a:cs typeface="+mn-cs"/>
              </a:rPr>
              <a:t>Dawkins</a:t>
            </a:r>
            <a:endParaRPr lang="de-DE" dirty="0">
              <a:effectLst>
                <a:outerShdw blurRad="38100" dist="38100" dir="2700000" algn="tl">
                  <a:srgbClr val="000000">
                    <a:alpha val="43137"/>
                  </a:srgbClr>
                </a:outerShdw>
              </a:effectLst>
              <a:latin typeface="Arial" charset="0"/>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57348"/>
                                        </p:tgtEl>
                                        <p:attrNameLst>
                                          <p:attrName>style.visibility</p:attrName>
                                        </p:attrNameLst>
                                      </p:cBhvr>
                                      <p:to>
                                        <p:strVal val="visible"/>
                                      </p:to>
                                    </p:set>
                                    <p:anim from="(-#ppt_w/2)" to="(#ppt_x)" calcmode="lin" valueType="num">
                                      <p:cBhvr>
                                        <p:cTn id="7" dur="3000" fill="hold">
                                          <p:stCondLst>
                                            <p:cond delay="0"/>
                                          </p:stCondLst>
                                        </p:cTn>
                                        <p:tgtEl>
                                          <p:spTgt spid="57348"/>
                                        </p:tgtEl>
                                        <p:attrNameLst>
                                          <p:attrName>ppt_x</p:attrName>
                                        </p:attrNameLst>
                                      </p:cBhvr>
                                    </p:anim>
                                    <p:anim from="0" to="-1.0" calcmode="lin" valueType="num">
                                      <p:cBhvr>
                                        <p:cTn id="8" dur="1000" decel="50000" autoRev="1" fill="hold">
                                          <p:stCondLst>
                                            <p:cond delay="3000"/>
                                          </p:stCondLst>
                                        </p:cTn>
                                        <p:tgtEl>
                                          <p:spTgt spid="57348"/>
                                        </p:tgtEl>
                                        <p:attrNameLst>
                                          <p:attrName>xshear</p:attrName>
                                        </p:attrNameLst>
                                      </p:cBhvr>
                                    </p:anim>
                                    <p:animScale>
                                      <p:cBhvr>
                                        <p:cTn id="9" dur="1000" decel="100000" autoRev="1" fill="hold">
                                          <p:stCondLst>
                                            <p:cond delay="3000"/>
                                          </p:stCondLst>
                                        </p:cTn>
                                        <p:tgtEl>
                                          <p:spTgt spid="57348"/>
                                        </p:tgtEl>
                                      </p:cBhvr>
                                      <p:from x="100000" y="100000"/>
                                      <p:to x="80000" y="100000"/>
                                    </p:animScale>
                                    <p:anim by="(#ppt_h/3+#ppt_w*0.1)" calcmode="lin" valueType="num">
                                      <p:cBhvr additive="sum">
                                        <p:cTn id="10" dur="1000" decel="100000" autoRev="1" fill="hold">
                                          <p:stCondLst>
                                            <p:cond delay="3000"/>
                                          </p:stCondLst>
                                        </p:cTn>
                                        <p:tgtEl>
                                          <p:spTgt spid="5734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57349"/>
                                        </p:tgtEl>
                                        <p:attrNameLst>
                                          <p:attrName>style.visibility</p:attrName>
                                        </p:attrNameLst>
                                      </p:cBhvr>
                                      <p:to>
                                        <p:strVal val="visible"/>
                                      </p:to>
                                    </p:set>
                                    <p:anim calcmode="lin" valueType="num">
                                      <p:cBhvr additive="base">
                                        <p:cTn id="15" dur="500" fill="hold"/>
                                        <p:tgtEl>
                                          <p:spTgt spid="57349"/>
                                        </p:tgtEl>
                                        <p:attrNameLst>
                                          <p:attrName>ppt_x</p:attrName>
                                        </p:attrNameLst>
                                      </p:cBhvr>
                                      <p:tavLst>
                                        <p:tav tm="0">
                                          <p:val>
                                            <p:strVal val="0-#ppt_w/2"/>
                                          </p:val>
                                        </p:tav>
                                        <p:tav tm="100000">
                                          <p:val>
                                            <p:strVal val="#ppt_x"/>
                                          </p:val>
                                        </p:tav>
                                      </p:tavLst>
                                    </p:anim>
                                    <p:anim calcmode="lin" valueType="num">
                                      <p:cBhvr additive="base">
                                        <p:cTn id="16" dur="500" fill="hold"/>
                                        <p:tgtEl>
                                          <p:spTgt spid="5734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57352"/>
                                        </p:tgtEl>
                                        <p:attrNameLst>
                                          <p:attrName>style.visibility</p:attrName>
                                        </p:attrNameLst>
                                      </p:cBhvr>
                                      <p:to>
                                        <p:strVal val="visible"/>
                                      </p:to>
                                    </p:set>
                                    <p:anim calcmode="lin" valueType="num">
                                      <p:cBhvr additive="base">
                                        <p:cTn id="21" dur="500" fill="hold"/>
                                        <p:tgtEl>
                                          <p:spTgt spid="57352"/>
                                        </p:tgtEl>
                                        <p:attrNameLst>
                                          <p:attrName>ppt_x</p:attrName>
                                        </p:attrNameLst>
                                      </p:cBhvr>
                                      <p:tavLst>
                                        <p:tav tm="0">
                                          <p:val>
                                            <p:strVal val="0-#ppt_w/2"/>
                                          </p:val>
                                        </p:tav>
                                        <p:tav tm="100000">
                                          <p:val>
                                            <p:strVal val="#ppt_x"/>
                                          </p:val>
                                        </p:tav>
                                      </p:tavLst>
                                    </p:anim>
                                    <p:anim calcmode="lin" valueType="num">
                                      <p:cBhvr additive="base">
                                        <p:cTn id="22" dur="500" fill="hold"/>
                                        <p:tgtEl>
                                          <p:spTgt spid="5735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blinds(horizontal)">
                                      <p:cBhvr>
                                        <p:cTn id="3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P spid="11" grpId="0" animBg="1"/>
      <p:bldP spid="5735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p:spPr>
        <p:txBody>
          <a:bodyPr/>
          <a:lstStyle/>
          <a:p>
            <a:pPr>
              <a:defRPr/>
            </a:pPr>
            <a:r>
              <a:rPr lang="de-CH" dirty="0" smtClean="0">
                <a:solidFill>
                  <a:srgbClr val="FFFF00"/>
                </a:solidFill>
                <a:latin typeface="Arial" pitchFamily="34" charset="0"/>
              </a:rPr>
              <a:t>Die Unlogik der Evolutionslehre</a:t>
            </a:r>
            <a:endParaRPr lang="de-DE" dirty="0">
              <a:latin typeface="Arial" pitchFamily="34" charset="0"/>
            </a:endParaRPr>
          </a:p>
        </p:txBody>
      </p:sp>
      <p:sp>
        <p:nvSpPr>
          <p:cNvPr id="3" name="Inhaltsplatzhalter 2"/>
          <p:cNvSpPr>
            <a:spLocks noGrp="1"/>
          </p:cNvSpPr>
          <p:nvPr>
            <p:ph idx="1"/>
          </p:nvPr>
        </p:nvSpPr>
        <p:spPr>
          <a:xfrm>
            <a:off x="4500563" y="2500313"/>
            <a:ext cx="4429125" cy="4114800"/>
          </a:xfrm>
        </p:spPr>
        <p:txBody>
          <a:bodyPr/>
          <a:lstStyle/>
          <a:p>
            <a:pPr>
              <a:defRPr/>
            </a:pPr>
            <a:r>
              <a:rPr lang="de-DE" sz="2400" dirty="0" smtClean="0">
                <a:solidFill>
                  <a:srgbClr val="66FF33"/>
                </a:solidFill>
                <a:latin typeface="Arial" pitchFamily="34" charset="0"/>
              </a:rPr>
              <a:t>Logikfehler: Dasselbe Wort wird im selben Satz in unterschiedlicher Bedeutung verwendet. Zuerst: </a:t>
            </a:r>
            <a:r>
              <a:rPr lang="de-DE" sz="2400" dirty="0" smtClean="0">
                <a:solidFill>
                  <a:srgbClr val="FFFF00"/>
                </a:solidFill>
                <a:latin typeface="Arial" pitchFamily="34" charset="0"/>
              </a:rPr>
              <a:t>„Entwicklung vom Einzeller zum Menschen“</a:t>
            </a:r>
            <a:r>
              <a:rPr lang="de-DE" sz="2400" dirty="0" smtClean="0">
                <a:solidFill>
                  <a:srgbClr val="66FF33"/>
                </a:solidFill>
                <a:latin typeface="Arial" pitchFamily="34" charset="0"/>
              </a:rPr>
              <a:t>. Danach: </a:t>
            </a:r>
            <a:r>
              <a:rPr lang="de-DE" sz="2400" dirty="0" smtClean="0">
                <a:solidFill>
                  <a:srgbClr val="FFFF00"/>
                </a:solidFill>
                <a:latin typeface="Arial" pitchFamily="34" charset="0"/>
              </a:rPr>
              <a:t>„Variation innerhalb einer Art“</a:t>
            </a:r>
            <a:r>
              <a:rPr lang="de-DE" sz="2400" dirty="0" smtClean="0">
                <a:solidFill>
                  <a:srgbClr val="28F82D"/>
                </a:solidFill>
                <a:latin typeface="Arial" pitchFamily="34" charset="0"/>
              </a:rPr>
              <a:t>.</a:t>
            </a:r>
            <a:endParaRPr lang="de-DE" sz="2400" dirty="0">
              <a:solidFill>
                <a:srgbClr val="FFFF00"/>
              </a:solidFill>
              <a:latin typeface="Arial" pitchFamily="34" charset="0"/>
            </a:endParaRPr>
          </a:p>
        </p:txBody>
      </p:sp>
      <p:pic>
        <p:nvPicPr>
          <p:cNvPr id="55299" name="Picture 21" descr="C:\Users\Roger\AppData\Local\Microsoft\Windows\Temporary Internet Files\Content.IE5\4R1SWSB0\MCj02385490000[1].wmf"/>
          <p:cNvPicPr>
            <a:picLocks noChangeAspect="1" noChangeArrowheads="1"/>
          </p:cNvPicPr>
          <p:nvPr/>
        </p:nvPicPr>
        <p:blipFill>
          <a:blip r:embed="rId2"/>
          <a:srcRect/>
          <a:stretch>
            <a:fillRect/>
          </a:stretch>
        </p:blipFill>
        <p:spPr bwMode="auto">
          <a:xfrm>
            <a:off x="714375" y="3643313"/>
            <a:ext cx="1260475" cy="1804987"/>
          </a:xfrm>
          <a:prstGeom prst="rect">
            <a:avLst/>
          </a:prstGeom>
          <a:noFill/>
          <a:ln w="9525">
            <a:noFill/>
            <a:miter lim="800000"/>
            <a:headEnd/>
            <a:tailEnd/>
          </a:ln>
        </p:spPr>
      </p:pic>
      <p:sp>
        <p:nvSpPr>
          <p:cNvPr id="11" name="Rechteckige Legende 10"/>
          <p:cNvSpPr/>
          <p:nvPr/>
        </p:nvSpPr>
        <p:spPr>
          <a:xfrm>
            <a:off x="2071688" y="1500188"/>
            <a:ext cx="2428875" cy="28575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rgbClr val="FFFF00"/>
                </a:solidFill>
                <a:latin typeface="Arial" pitchFamily="34" charset="0"/>
              </a:rPr>
              <a:t>Evolution</a:t>
            </a:r>
            <a:r>
              <a:rPr lang="de-DE" dirty="0">
                <a:latin typeface="Arial" pitchFamily="34" charset="0"/>
              </a:rPr>
              <a:t> ist eine Tatsache, denn man kann </a:t>
            </a:r>
            <a:r>
              <a:rPr lang="de-DE" dirty="0">
                <a:solidFill>
                  <a:srgbClr val="FFFF00"/>
                </a:solidFill>
                <a:latin typeface="Arial" pitchFamily="34" charset="0"/>
              </a:rPr>
              <a:t>Evolution </a:t>
            </a:r>
            <a:r>
              <a:rPr lang="de-DE" dirty="0">
                <a:latin typeface="Arial" pitchFamily="34" charset="0"/>
              </a:rPr>
              <a:t>dauernd beobachten.</a:t>
            </a:r>
          </a:p>
        </p:txBody>
      </p:sp>
      <p:sp>
        <p:nvSpPr>
          <p:cNvPr id="12" name="Rechteck 11"/>
          <p:cNvSpPr/>
          <p:nvPr/>
        </p:nvSpPr>
        <p:spPr>
          <a:xfrm>
            <a:off x="4500562" y="1500174"/>
            <a:ext cx="4147289" cy="923330"/>
          </a:xfrm>
          <a:prstGeom prst="rect">
            <a:avLst/>
          </a:prstGeom>
          <a:solidFill>
            <a:srgbClr val="FF3300"/>
          </a:solid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de-D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Logikfehler!</a:t>
            </a:r>
          </a:p>
        </p:txBody>
      </p:sp>
      <p:sp>
        <p:nvSpPr>
          <p:cNvPr id="55302" name="Textfeld 7"/>
          <p:cNvSpPr txBox="1">
            <a:spLocks noChangeArrowheads="1"/>
          </p:cNvSpPr>
          <p:nvPr/>
        </p:nvSpPr>
        <p:spPr bwMode="auto">
          <a:xfrm>
            <a:off x="714375" y="5715000"/>
            <a:ext cx="1878013" cy="369888"/>
          </a:xfrm>
          <a:prstGeom prst="rect">
            <a:avLst/>
          </a:prstGeom>
          <a:noFill/>
          <a:ln w="9525">
            <a:noFill/>
            <a:miter lim="800000"/>
            <a:headEnd/>
            <a:tailEnd/>
          </a:ln>
        </p:spPr>
        <p:txBody>
          <a:bodyPr wrap="none">
            <a:spAutoFit/>
          </a:bodyPr>
          <a:lstStyle/>
          <a:p>
            <a:r>
              <a:rPr lang="de-DE">
                <a:latin typeface="Arial" charset="0"/>
              </a:rPr>
              <a:t>Dr. Evo Dawkins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linds(horizontal)">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8929688" cy="1143000"/>
          </a:xfrm>
        </p:spPr>
        <p:txBody>
          <a:bodyPr/>
          <a:lstStyle/>
          <a:p>
            <a:pPr>
              <a:defRPr/>
            </a:pPr>
            <a:r>
              <a:rPr lang="de-CH" dirty="0" smtClean="0">
                <a:solidFill>
                  <a:srgbClr val="FFFF00"/>
                </a:solidFill>
                <a:latin typeface="Arial" pitchFamily="34" charset="0"/>
              </a:rPr>
              <a:t>Die Unlogik der Evolutionslehre</a:t>
            </a:r>
            <a:endParaRPr lang="de-DE" dirty="0">
              <a:latin typeface="Arial" pitchFamily="34" charset="0"/>
            </a:endParaRPr>
          </a:p>
        </p:txBody>
      </p:sp>
      <p:sp>
        <p:nvSpPr>
          <p:cNvPr id="3" name="Inhaltsplatzhalter 2"/>
          <p:cNvSpPr>
            <a:spLocks noGrp="1"/>
          </p:cNvSpPr>
          <p:nvPr>
            <p:ph idx="1"/>
          </p:nvPr>
        </p:nvSpPr>
        <p:spPr>
          <a:xfrm>
            <a:off x="4429125" y="2500313"/>
            <a:ext cx="4429125" cy="4114800"/>
          </a:xfrm>
        </p:spPr>
        <p:txBody>
          <a:bodyPr/>
          <a:lstStyle/>
          <a:p>
            <a:pPr>
              <a:defRPr/>
            </a:pPr>
            <a:r>
              <a:rPr lang="de-DE" sz="2400" dirty="0" smtClean="0">
                <a:solidFill>
                  <a:srgbClr val="66FF33"/>
                </a:solidFill>
                <a:latin typeface="Arial" pitchFamily="34" charset="0"/>
              </a:rPr>
              <a:t>Logikfehler: Gemeinsame Abstammung kann eine Erklärung für Ähnlichkeit sein (Vater / Mutter und ihre Kinder). Aber Ähnlichkeit kann auch eine Folge eines gemeinsamen Konstruktionsplanes sein (Autos, Flugzeuge).</a:t>
            </a:r>
            <a:endParaRPr lang="de-DE" sz="2400" dirty="0">
              <a:solidFill>
                <a:srgbClr val="66FF33"/>
              </a:solidFill>
              <a:latin typeface="Arial" pitchFamily="34" charset="0"/>
            </a:endParaRPr>
          </a:p>
        </p:txBody>
      </p:sp>
      <p:pic>
        <p:nvPicPr>
          <p:cNvPr id="56323" name="Picture 21" descr="C:\Users\Roger\AppData\Local\Microsoft\Windows\Temporary Internet Files\Content.IE5\4R1SWSB0\MCj02385490000[1].wmf"/>
          <p:cNvPicPr>
            <a:picLocks noChangeAspect="1" noChangeArrowheads="1"/>
          </p:cNvPicPr>
          <p:nvPr/>
        </p:nvPicPr>
        <p:blipFill>
          <a:blip r:embed="rId2"/>
          <a:srcRect/>
          <a:stretch>
            <a:fillRect/>
          </a:stretch>
        </p:blipFill>
        <p:spPr bwMode="auto">
          <a:xfrm>
            <a:off x="714375" y="3643313"/>
            <a:ext cx="1260475" cy="1804987"/>
          </a:xfrm>
          <a:prstGeom prst="rect">
            <a:avLst/>
          </a:prstGeom>
          <a:noFill/>
          <a:ln w="9525">
            <a:noFill/>
            <a:miter lim="800000"/>
            <a:headEnd/>
            <a:tailEnd/>
          </a:ln>
        </p:spPr>
      </p:pic>
      <p:sp>
        <p:nvSpPr>
          <p:cNvPr id="11" name="Rechteckige Legende 10"/>
          <p:cNvSpPr/>
          <p:nvPr/>
        </p:nvSpPr>
        <p:spPr>
          <a:xfrm>
            <a:off x="2071688" y="1500188"/>
            <a:ext cx="2286000" cy="264318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solidFill>
                  <a:schemeClr val="tx1"/>
                </a:solidFill>
                <a:latin typeface="Arial" pitchFamily="34" charset="0"/>
              </a:rPr>
              <a:t>Evolution ist eine Tatsache, denn die Ähnlichkeit </a:t>
            </a:r>
            <a:r>
              <a:rPr lang="de-DE" sz="2000" dirty="0">
                <a:latin typeface="Arial" pitchFamily="34" charset="0"/>
              </a:rPr>
              <a:t>aller Lebewesen beweist die gemeinsame Abstammung.</a:t>
            </a:r>
          </a:p>
        </p:txBody>
      </p:sp>
      <p:sp>
        <p:nvSpPr>
          <p:cNvPr id="12" name="Rechteck 11"/>
          <p:cNvSpPr/>
          <p:nvPr/>
        </p:nvSpPr>
        <p:spPr>
          <a:xfrm>
            <a:off x="4500562" y="1500174"/>
            <a:ext cx="4147289" cy="923330"/>
          </a:xfrm>
          <a:prstGeom prst="rect">
            <a:avLst/>
          </a:prstGeom>
          <a:solidFill>
            <a:srgbClr val="FF3300"/>
          </a:solid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de-D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Logikfehler!</a:t>
            </a:r>
          </a:p>
        </p:txBody>
      </p:sp>
      <p:sp>
        <p:nvSpPr>
          <p:cNvPr id="51208" name="Textfeld 7"/>
          <p:cNvSpPr txBox="1">
            <a:spLocks noChangeArrowheads="1"/>
          </p:cNvSpPr>
          <p:nvPr/>
        </p:nvSpPr>
        <p:spPr bwMode="auto">
          <a:xfrm>
            <a:off x="714375" y="5715000"/>
            <a:ext cx="2443163" cy="461963"/>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latin typeface="Arial" charset="0"/>
                <a:cs typeface="+mn-cs"/>
              </a:rPr>
              <a:t>Dr. </a:t>
            </a:r>
            <a:r>
              <a:rPr lang="de-DE" dirty="0" err="1">
                <a:effectLst>
                  <a:outerShdw blurRad="38100" dist="38100" dir="2700000" algn="tl">
                    <a:srgbClr val="000000">
                      <a:alpha val="43137"/>
                    </a:srgbClr>
                  </a:outerShdw>
                </a:effectLst>
                <a:latin typeface="Arial" charset="0"/>
                <a:cs typeface="+mn-cs"/>
              </a:rPr>
              <a:t>Evo</a:t>
            </a:r>
            <a:r>
              <a:rPr lang="de-DE" dirty="0">
                <a:effectLst>
                  <a:outerShdw blurRad="38100" dist="38100" dir="2700000" algn="tl">
                    <a:srgbClr val="000000">
                      <a:alpha val="43137"/>
                    </a:srgbClr>
                  </a:outerShdw>
                </a:effectLst>
                <a:latin typeface="Arial" charset="0"/>
                <a:cs typeface="+mn-cs"/>
              </a:rPr>
              <a:t> </a:t>
            </a:r>
            <a:r>
              <a:rPr lang="de-DE" dirty="0" err="1">
                <a:effectLst>
                  <a:outerShdw blurRad="38100" dist="38100" dir="2700000" algn="tl">
                    <a:srgbClr val="000000">
                      <a:alpha val="43137"/>
                    </a:srgbClr>
                  </a:outerShdw>
                </a:effectLst>
                <a:latin typeface="Arial" charset="0"/>
                <a:cs typeface="+mn-cs"/>
              </a:rPr>
              <a:t>Dawkins</a:t>
            </a:r>
            <a:endParaRPr lang="de-DE" dirty="0">
              <a:effectLst>
                <a:outerShdw blurRad="38100" dist="38100" dir="2700000" algn="tl">
                  <a:srgbClr val="000000">
                    <a:alpha val="43137"/>
                  </a:srgbClr>
                </a:outerShdw>
              </a:effectLst>
              <a:latin typeface="Arial" charset="0"/>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linds(horizontal)">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p:spPr>
        <p:txBody>
          <a:bodyPr/>
          <a:lstStyle/>
          <a:p>
            <a:pPr>
              <a:defRPr/>
            </a:pPr>
            <a:r>
              <a:rPr lang="de-CH" dirty="0" smtClean="0">
                <a:solidFill>
                  <a:srgbClr val="FFFF00"/>
                </a:solidFill>
                <a:latin typeface="Arial" pitchFamily="34" charset="0"/>
              </a:rPr>
              <a:t>Die Unlogik der Evolutionslehre</a:t>
            </a:r>
            <a:endParaRPr lang="de-DE" dirty="0">
              <a:latin typeface="Arial" pitchFamily="34" charset="0"/>
            </a:endParaRPr>
          </a:p>
        </p:txBody>
      </p:sp>
      <p:sp>
        <p:nvSpPr>
          <p:cNvPr id="3" name="Inhaltsplatzhalter 2"/>
          <p:cNvSpPr>
            <a:spLocks noGrp="1"/>
          </p:cNvSpPr>
          <p:nvPr>
            <p:ph idx="1"/>
          </p:nvPr>
        </p:nvSpPr>
        <p:spPr>
          <a:xfrm>
            <a:off x="4429125" y="2500313"/>
            <a:ext cx="4429125" cy="4114800"/>
          </a:xfrm>
        </p:spPr>
        <p:txBody>
          <a:bodyPr/>
          <a:lstStyle/>
          <a:p>
            <a:pPr>
              <a:defRPr/>
            </a:pPr>
            <a:r>
              <a:rPr lang="de-DE" sz="2400" dirty="0" smtClean="0">
                <a:solidFill>
                  <a:srgbClr val="66FF33"/>
                </a:solidFill>
                <a:latin typeface="Arial" pitchFamily="34" charset="0"/>
              </a:rPr>
              <a:t>Falsch. Sie widerspricht zahlreichen Naturgesetzen. Ein Beispiel: Die Entstehung der Materie und der Energie durch den Urknall aus dem Nichts widerspricht dem Naturgesetz des 1. </a:t>
            </a:r>
            <a:r>
              <a:rPr lang="de-DE" sz="2400" dirty="0" err="1" smtClean="0">
                <a:solidFill>
                  <a:srgbClr val="66FF33"/>
                </a:solidFill>
                <a:latin typeface="Arial" pitchFamily="34" charset="0"/>
              </a:rPr>
              <a:t>Themodynamischen</a:t>
            </a:r>
            <a:r>
              <a:rPr lang="de-DE" sz="2400" dirty="0" smtClean="0">
                <a:solidFill>
                  <a:srgbClr val="66FF33"/>
                </a:solidFill>
                <a:latin typeface="Arial" pitchFamily="34" charset="0"/>
              </a:rPr>
              <a:t> Hauptsatzes! „Aus Nichts entsteht nichts!“</a:t>
            </a:r>
            <a:endParaRPr lang="de-DE" sz="2400" dirty="0">
              <a:solidFill>
                <a:srgbClr val="66FF33"/>
              </a:solidFill>
              <a:latin typeface="Arial" pitchFamily="34" charset="0"/>
            </a:endParaRPr>
          </a:p>
        </p:txBody>
      </p:sp>
      <p:pic>
        <p:nvPicPr>
          <p:cNvPr id="57347" name="Picture 21" descr="C:\Users\Roger\AppData\Local\Microsoft\Windows\Temporary Internet Files\Content.IE5\4R1SWSB0\MCj02385490000[1].wmf"/>
          <p:cNvPicPr>
            <a:picLocks noChangeAspect="1" noChangeArrowheads="1"/>
          </p:cNvPicPr>
          <p:nvPr/>
        </p:nvPicPr>
        <p:blipFill>
          <a:blip r:embed="rId2"/>
          <a:srcRect/>
          <a:stretch>
            <a:fillRect/>
          </a:stretch>
        </p:blipFill>
        <p:spPr bwMode="auto">
          <a:xfrm>
            <a:off x="714375" y="3643313"/>
            <a:ext cx="1260475" cy="1804987"/>
          </a:xfrm>
          <a:prstGeom prst="rect">
            <a:avLst/>
          </a:prstGeom>
          <a:noFill/>
          <a:ln w="9525">
            <a:noFill/>
            <a:miter lim="800000"/>
            <a:headEnd/>
            <a:tailEnd/>
          </a:ln>
        </p:spPr>
      </p:pic>
      <p:sp>
        <p:nvSpPr>
          <p:cNvPr id="11" name="Rechteckige Legende 10"/>
          <p:cNvSpPr/>
          <p:nvPr/>
        </p:nvSpPr>
        <p:spPr>
          <a:xfrm>
            <a:off x="2071688" y="1500188"/>
            <a:ext cx="2286000" cy="2714625"/>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latin typeface="Arial" pitchFamily="34" charset="0"/>
              </a:rPr>
              <a:t>Evolution ist eine Tatsache, denn sie entspricht den Naturgesetzen.</a:t>
            </a:r>
          </a:p>
        </p:txBody>
      </p:sp>
      <p:sp>
        <p:nvSpPr>
          <p:cNvPr id="12" name="Rechteck 11"/>
          <p:cNvSpPr/>
          <p:nvPr/>
        </p:nvSpPr>
        <p:spPr>
          <a:xfrm>
            <a:off x="4500562" y="1500174"/>
            <a:ext cx="4347665" cy="923330"/>
          </a:xfrm>
          <a:prstGeom prst="rect">
            <a:avLst/>
          </a:prstGeom>
          <a:solidFill>
            <a:srgbClr val="FF3300"/>
          </a:solid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de-D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n-cs"/>
              </a:rPr>
              <a:t>Logikfehler!</a:t>
            </a:r>
          </a:p>
        </p:txBody>
      </p:sp>
      <p:sp>
        <p:nvSpPr>
          <p:cNvPr id="52232" name="Textfeld 7"/>
          <p:cNvSpPr txBox="1">
            <a:spLocks noChangeArrowheads="1"/>
          </p:cNvSpPr>
          <p:nvPr/>
        </p:nvSpPr>
        <p:spPr bwMode="auto">
          <a:xfrm>
            <a:off x="714375" y="5715000"/>
            <a:ext cx="2443163" cy="461963"/>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latin typeface="Arial" charset="0"/>
                <a:cs typeface="+mn-cs"/>
              </a:rPr>
              <a:t>Dr. </a:t>
            </a:r>
            <a:r>
              <a:rPr lang="de-DE" dirty="0" err="1">
                <a:effectLst>
                  <a:outerShdw blurRad="38100" dist="38100" dir="2700000" algn="tl">
                    <a:srgbClr val="000000">
                      <a:alpha val="43137"/>
                    </a:srgbClr>
                  </a:outerShdw>
                </a:effectLst>
                <a:latin typeface="Arial" charset="0"/>
                <a:cs typeface="+mn-cs"/>
              </a:rPr>
              <a:t>Evo</a:t>
            </a:r>
            <a:r>
              <a:rPr lang="de-DE" dirty="0">
                <a:effectLst>
                  <a:outerShdw blurRad="38100" dist="38100" dir="2700000" algn="tl">
                    <a:srgbClr val="000000">
                      <a:alpha val="43137"/>
                    </a:srgbClr>
                  </a:outerShdw>
                </a:effectLst>
                <a:latin typeface="Arial" charset="0"/>
                <a:cs typeface="+mn-cs"/>
              </a:rPr>
              <a:t> </a:t>
            </a:r>
            <a:r>
              <a:rPr lang="de-DE" dirty="0" err="1">
                <a:effectLst>
                  <a:outerShdw blurRad="38100" dist="38100" dir="2700000" algn="tl">
                    <a:srgbClr val="000000">
                      <a:alpha val="43137"/>
                    </a:srgbClr>
                  </a:outerShdw>
                </a:effectLst>
                <a:latin typeface="Arial" charset="0"/>
                <a:cs typeface="+mn-cs"/>
              </a:rPr>
              <a:t>Dawkins</a:t>
            </a:r>
            <a:endParaRPr lang="de-DE" dirty="0">
              <a:effectLst>
                <a:outerShdw blurRad="38100" dist="38100" dir="2700000" algn="tl">
                  <a:srgbClr val="000000">
                    <a:alpha val="43137"/>
                  </a:srgbClr>
                </a:outerShdw>
              </a:effectLst>
              <a:latin typeface="Arial" charset="0"/>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linds(horizontal)">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457200" y="274638"/>
            <a:ext cx="8686800" cy="1143000"/>
          </a:xfrm>
        </p:spPr>
        <p:txBody>
          <a:bodyPr/>
          <a:lstStyle/>
          <a:p>
            <a:pPr>
              <a:defRPr/>
            </a:pPr>
            <a:r>
              <a:rPr lang="de-DE" dirty="0" smtClean="0">
                <a:solidFill>
                  <a:srgbClr val="FF3300"/>
                </a:solidFill>
                <a:latin typeface="Arial" charset="0"/>
              </a:rPr>
              <a:t>     Das Werk eines Evangelisten</a:t>
            </a:r>
          </a:p>
        </p:txBody>
      </p:sp>
      <p:sp>
        <p:nvSpPr>
          <p:cNvPr id="80899" name="Rectangle 3"/>
          <p:cNvSpPr>
            <a:spLocks noGrp="1" noChangeArrowheads="1"/>
          </p:cNvSpPr>
          <p:nvPr>
            <p:ph type="body" sz="half" idx="1"/>
          </p:nvPr>
        </p:nvSpPr>
        <p:spPr>
          <a:xfrm>
            <a:off x="1143000" y="1785938"/>
            <a:ext cx="3429000" cy="4525962"/>
          </a:xfrm>
        </p:spPr>
        <p:txBody>
          <a:bodyPr/>
          <a:lstStyle/>
          <a:p>
            <a:pPr>
              <a:defRPr/>
            </a:pPr>
            <a:r>
              <a:rPr lang="de-DE" sz="2800" b="1" smtClean="0">
                <a:effectLst>
                  <a:outerShdw blurRad="38100" dist="38100" dir="2700000" algn="tl">
                    <a:srgbClr val="000000">
                      <a:alpha val="43137"/>
                    </a:srgbClr>
                  </a:outerShdw>
                </a:effectLst>
                <a:latin typeface="Arial" charset="0"/>
              </a:rPr>
              <a:t>2Tim 4,5: </a:t>
            </a:r>
            <a:r>
              <a:rPr lang="de-DE" sz="2800" dirty="0" smtClean="0">
                <a:solidFill>
                  <a:srgbClr val="FFFF00"/>
                </a:solidFill>
                <a:effectLst>
                  <a:outerShdw blurRad="38100" dist="38100" dir="2700000" algn="tl">
                    <a:srgbClr val="000000">
                      <a:alpha val="43137"/>
                    </a:srgbClr>
                  </a:outerShdw>
                </a:effectLst>
                <a:latin typeface="Arial" charset="0"/>
              </a:rPr>
              <a:t>… </a:t>
            </a:r>
            <a:r>
              <a:rPr lang="de-DE" sz="2800" dirty="0" smtClean="0">
                <a:solidFill>
                  <a:srgbClr val="FFFF00"/>
                </a:solidFill>
                <a:effectLst>
                  <a:outerShdw blurRad="38100" dist="38100" dir="2700000" algn="tl">
                    <a:srgbClr val="000000">
                      <a:alpha val="43137"/>
                    </a:srgbClr>
                  </a:outerShdw>
                </a:effectLst>
              </a:rPr>
              <a:t>Du aber sei </a:t>
            </a:r>
            <a:r>
              <a:rPr lang="de-DE" sz="2800" dirty="0" err="1" smtClean="0">
                <a:solidFill>
                  <a:srgbClr val="FFFF00"/>
                </a:solidFill>
              </a:rPr>
              <a:t>nüch-tern</a:t>
            </a:r>
            <a:r>
              <a:rPr lang="de-DE" sz="2800" dirty="0" smtClean="0">
                <a:solidFill>
                  <a:srgbClr val="FFFF00"/>
                </a:solidFill>
              </a:rPr>
              <a:t> in allem, leide Trübsal, </a:t>
            </a:r>
            <a:r>
              <a:rPr lang="de-DE" sz="2800" dirty="0" smtClean="0">
                <a:solidFill>
                  <a:srgbClr val="92D050"/>
                </a:solidFill>
              </a:rPr>
              <a:t>tue das Werk eines Evangeli-</a:t>
            </a:r>
            <a:r>
              <a:rPr lang="de-DE" sz="2800" dirty="0" err="1" smtClean="0">
                <a:solidFill>
                  <a:srgbClr val="92D050"/>
                </a:solidFill>
              </a:rPr>
              <a:t>sten</a:t>
            </a:r>
            <a:r>
              <a:rPr lang="de-DE" sz="2800" dirty="0" smtClean="0">
                <a:solidFill>
                  <a:srgbClr val="FFFF00"/>
                </a:solidFill>
              </a:rPr>
              <a:t>, vollführe deinen Dienst.</a:t>
            </a:r>
          </a:p>
        </p:txBody>
      </p:sp>
      <p:pic>
        <p:nvPicPr>
          <p:cNvPr id="21507" name="Picture 4" descr="Image:Bible.malmesbury.arp.jpg">
            <a:hlinkClick r:id="rId2"/>
          </p:cNvPr>
          <p:cNvPicPr>
            <a:picLocks noGrp="1" noChangeAspect="1" noChangeArrowheads="1"/>
          </p:cNvPicPr>
          <p:nvPr>
            <p:ph sz="half" idx="2"/>
          </p:nvPr>
        </p:nvPicPr>
        <p:blipFill>
          <a:blip r:embed="rId3"/>
          <a:srcRect/>
          <a:stretch>
            <a:fillRect/>
          </a:stretch>
        </p:blipFill>
        <p:spPr>
          <a:xfrm>
            <a:off x="4714875" y="1928813"/>
            <a:ext cx="4038600" cy="2635250"/>
          </a:xfrm>
        </p:spPr>
      </p:pic>
      <p:sp>
        <p:nvSpPr>
          <p:cNvPr id="21508" name="Textfeld 4"/>
          <p:cNvSpPr txBox="1">
            <a:spLocks noChangeArrowheads="1"/>
          </p:cNvSpPr>
          <p:nvPr/>
        </p:nvSpPr>
        <p:spPr bwMode="auto">
          <a:xfrm>
            <a:off x="4714875" y="1928813"/>
            <a:ext cx="347663" cy="246062"/>
          </a:xfrm>
          <a:prstGeom prst="rect">
            <a:avLst/>
          </a:prstGeom>
          <a:noFill/>
          <a:ln w="9525">
            <a:noFill/>
            <a:miter lim="800000"/>
            <a:headEnd/>
            <a:tailEnd/>
          </a:ln>
        </p:spPr>
        <p:txBody>
          <a:bodyPr wrap="none">
            <a:spAutoFit/>
          </a:bodyPr>
          <a:lstStyle/>
          <a:p>
            <a:r>
              <a:rPr lang="de-DE" sz="1000">
                <a:latin typeface="Arial" charset="0"/>
              </a:rPr>
              <a:t>FB</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p:spPr>
        <p:txBody>
          <a:bodyPr/>
          <a:lstStyle/>
          <a:p>
            <a:pPr>
              <a:defRPr/>
            </a:pPr>
            <a:r>
              <a:rPr lang="de-CH" dirty="0" smtClean="0">
                <a:solidFill>
                  <a:srgbClr val="FFFF00"/>
                </a:solidFill>
                <a:latin typeface="Arial" pitchFamily="34" charset="0"/>
              </a:rPr>
              <a:t>Die Unlogik der Evolutionslehre</a:t>
            </a:r>
            <a:endParaRPr lang="de-DE" dirty="0">
              <a:latin typeface="Arial" pitchFamily="34" charset="0"/>
            </a:endParaRPr>
          </a:p>
        </p:txBody>
      </p:sp>
      <p:sp>
        <p:nvSpPr>
          <p:cNvPr id="3" name="Inhaltsplatzhalter 2"/>
          <p:cNvSpPr>
            <a:spLocks noGrp="1"/>
          </p:cNvSpPr>
          <p:nvPr>
            <p:ph idx="1"/>
          </p:nvPr>
        </p:nvSpPr>
        <p:spPr>
          <a:xfrm>
            <a:off x="4429125" y="2500313"/>
            <a:ext cx="4429125" cy="4114800"/>
          </a:xfrm>
        </p:spPr>
        <p:txBody>
          <a:bodyPr/>
          <a:lstStyle/>
          <a:p>
            <a:pPr>
              <a:defRPr/>
            </a:pPr>
            <a:r>
              <a:rPr lang="de-DE" sz="2400" dirty="0" smtClean="0">
                <a:solidFill>
                  <a:srgbClr val="66FF33"/>
                </a:solidFill>
                <a:latin typeface="Arial" pitchFamily="34" charset="0"/>
              </a:rPr>
              <a:t>Die Entstehung des Lebens aus toter Materie widerspricht dem Massenwirkungsgesetz der Chemie! „Makromoleküle wie DNS, RNS und Proteine können unter natürlichen Gegebenheiten nicht gebildet werden!“</a:t>
            </a:r>
          </a:p>
        </p:txBody>
      </p:sp>
      <p:pic>
        <p:nvPicPr>
          <p:cNvPr id="58371" name="Picture 21" descr="C:\Users\Roger\AppData\Local\Microsoft\Windows\Temporary Internet Files\Content.IE5\4R1SWSB0\MCj02385490000[1].wmf"/>
          <p:cNvPicPr>
            <a:picLocks noChangeAspect="1" noChangeArrowheads="1"/>
          </p:cNvPicPr>
          <p:nvPr/>
        </p:nvPicPr>
        <p:blipFill>
          <a:blip r:embed="rId2"/>
          <a:srcRect/>
          <a:stretch>
            <a:fillRect/>
          </a:stretch>
        </p:blipFill>
        <p:spPr bwMode="auto">
          <a:xfrm>
            <a:off x="714375" y="3643313"/>
            <a:ext cx="1260475" cy="1804987"/>
          </a:xfrm>
          <a:prstGeom prst="rect">
            <a:avLst/>
          </a:prstGeom>
          <a:noFill/>
          <a:ln w="9525">
            <a:noFill/>
            <a:miter lim="800000"/>
            <a:headEnd/>
            <a:tailEnd/>
          </a:ln>
        </p:spPr>
      </p:pic>
      <p:sp>
        <p:nvSpPr>
          <p:cNvPr id="11" name="Rechteckige Legende 10"/>
          <p:cNvSpPr/>
          <p:nvPr/>
        </p:nvSpPr>
        <p:spPr>
          <a:xfrm>
            <a:off x="2000250" y="1500188"/>
            <a:ext cx="2500313" cy="314325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latin typeface="Arial" pitchFamily="34" charset="0"/>
              </a:rPr>
              <a:t>Die Evolution des Lebens aus toter Materie ist eine Tatsache, denn im Laborversuch entstanden von selbst Aminosäuren (Bausteinchen des Lebens).</a:t>
            </a:r>
          </a:p>
        </p:txBody>
      </p:sp>
      <p:sp>
        <p:nvSpPr>
          <p:cNvPr id="12" name="Rechteck 11"/>
          <p:cNvSpPr/>
          <p:nvPr/>
        </p:nvSpPr>
        <p:spPr>
          <a:xfrm>
            <a:off x="4500562" y="1500174"/>
            <a:ext cx="4147289" cy="923330"/>
          </a:xfrm>
          <a:prstGeom prst="rect">
            <a:avLst/>
          </a:prstGeom>
          <a:solidFill>
            <a:srgbClr val="FF3300"/>
          </a:solid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de-D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Logikfehler!</a:t>
            </a:r>
          </a:p>
        </p:txBody>
      </p:sp>
      <p:sp>
        <p:nvSpPr>
          <p:cNvPr id="53256" name="Textfeld 7"/>
          <p:cNvSpPr txBox="1">
            <a:spLocks noChangeArrowheads="1"/>
          </p:cNvSpPr>
          <p:nvPr/>
        </p:nvSpPr>
        <p:spPr bwMode="auto">
          <a:xfrm>
            <a:off x="714375" y="5715000"/>
            <a:ext cx="2443163" cy="461963"/>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latin typeface="Arial" charset="0"/>
                <a:cs typeface="+mn-cs"/>
              </a:rPr>
              <a:t>Dr. </a:t>
            </a:r>
            <a:r>
              <a:rPr lang="de-DE" dirty="0" err="1">
                <a:effectLst>
                  <a:outerShdw blurRad="38100" dist="38100" dir="2700000" algn="tl">
                    <a:srgbClr val="000000">
                      <a:alpha val="43137"/>
                    </a:srgbClr>
                  </a:outerShdw>
                </a:effectLst>
                <a:latin typeface="Arial" charset="0"/>
                <a:cs typeface="+mn-cs"/>
              </a:rPr>
              <a:t>Evo</a:t>
            </a:r>
            <a:r>
              <a:rPr lang="de-DE" dirty="0">
                <a:effectLst>
                  <a:outerShdw blurRad="38100" dist="38100" dir="2700000" algn="tl">
                    <a:srgbClr val="000000">
                      <a:alpha val="43137"/>
                    </a:srgbClr>
                  </a:outerShdw>
                </a:effectLst>
                <a:latin typeface="Arial" charset="0"/>
                <a:cs typeface="+mn-cs"/>
              </a:rPr>
              <a:t> </a:t>
            </a:r>
            <a:r>
              <a:rPr lang="de-DE" dirty="0" err="1">
                <a:effectLst>
                  <a:outerShdw blurRad="38100" dist="38100" dir="2700000" algn="tl">
                    <a:srgbClr val="000000">
                      <a:alpha val="43137"/>
                    </a:srgbClr>
                  </a:outerShdw>
                </a:effectLst>
                <a:latin typeface="Arial" charset="0"/>
                <a:cs typeface="+mn-cs"/>
              </a:rPr>
              <a:t>Dawkins</a:t>
            </a:r>
            <a:endParaRPr lang="de-DE" dirty="0">
              <a:effectLst>
                <a:outerShdw blurRad="38100" dist="38100" dir="2700000" algn="tl">
                  <a:srgbClr val="000000">
                    <a:alpha val="43137"/>
                  </a:srgbClr>
                </a:outerShdw>
              </a:effectLst>
              <a:latin typeface="Arial" charset="0"/>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linds(horizontal)">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p:spPr>
        <p:txBody>
          <a:bodyPr/>
          <a:lstStyle/>
          <a:p>
            <a:pPr>
              <a:defRPr/>
            </a:pPr>
            <a:r>
              <a:rPr lang="de-CH" dirty="0" smtClean="0">
                <a:solidFill>
                  <a:srgbClr val="FFFF00"/>
                </a:solidFill>
                <a:latin typeface="Arial" pitchFamily="34" charset="0"/>
              </a:rPr>
              <a:t>Die Unlogik der Evolutionslehre</a:t>
            </a:r>
            <a:endParaRPr lang="de-DE" dirty="0">
              <a:latin typeface="Arial" pitchFamily="34" charset="0"/>
            </a:endParaRPr>
          </a:p>
        </p:txBody>
      </p:sp>
      <p:sp>
        <p:nvSpPr>
          <p:cNvPr id="3" name="Inhaltsplatzhalter 2"/>
          <p:cNvSpPr>
            <a:spLocks noGrp="1"/>
          </p:cNvSpPr>
          <p:nvPr>
            <p:ph idx="1"/>
          </p:nvPr>
        </p:nvSpPr>
        <p:spPr>
          <a:xfrm>
            <a:off x="4429125" y="2500313"/>
            <a:ext cx="4429125" cy="4114800"/>
          </a:xfrm>
        </p:spPr>
        <p:txBody>
          <a:bodyPr/>
          <a:lstStyle/>
          <a:p>
            <a:pPr>
              <a:defRPr/>
            </a:pPr>
            <a:r>
              <a:rPr lang="de-DE" sz="2400" dirty="0" smtClean="0">
                <a:solidFill>
                  <a:srgbClr val="66FF33"/>
                </a:solidFill>
                <a:latin typeface="Arial" pitchFamily="34" charset="0"/>
              </a:rPr>
              <a:t>Falsch!  Die durch Überschwemmung und Verschüttung gebildeten Fossilien werden von Evolutionisten so gedeutet. Doch Schöpfungsforscher deuten sie als Zeugen        im Zusammenhang mit     der </a:t>
            </a:r>
            <a:r>
              <a:rPr lang="de-DE" sz="2400" dirty="0" err="1" smtClean="0">
                <a:solidFill>
                  <a:srgbClr val="66FF33"/>
                </a:solidFill>
                <a:latin typeface="Arial" pitchFamily="34" charset="0"/>
              </a:rPr>
              <a:t>grössten</a:t>
            </a:r>
            <a:r>
              <a:rPr lang="de-DE" sz="2400" dirty="0" smtClean="0">
                <a:solidFill>
                  <a:srgbClr val="66FF33"/>
                </a:solidFill>
                <a:latin typeface="Arial" pitchFamily="34" charset="0"/>
              </a:rPr>
              <a:t> Über-</a:t>
            </a:r>
            <a:r>
              <a:rPr lang="de-DE" sz="2400" dirty="0" err="1" smtClean="0">
                <a:solidFill>
                  <a:srgbClr val="66FF33"/>
                </a:solidFill>
                <a:latin typeface="Arial" pitchFamily="34" charset="0"/>
              </a:rPr>
              <a:t>schwemmung</a:t>
            </a:r>
            <a:r>
              <a:rPr lang="de-DE" sz="2400" dirty="0" smtClean="0">
                <a:solidFill>
                  <a:srgbClr val="66FF33"/>
                </a:solidFill>
                <a:latin typeface="Arial" pitchFamily="34" charset="0"/>
              </a:rPr>
              <a:t>, der </a:t>
            </a:r>
            <a:r>
              <a:rPr lang="de-DE" sz="2400" dirty="0" err="1" smtClean="0">
                <a:solidFill>
                  <a:srgbClr val="66FF33"/>
                </a:solidFill>
                <a:latin typeface="Arial" pitchFamily="34" charset="0"/>
              </a:rPr>
              <a:t>Sint</a:t>
            </a:r>
            <a:r>
              <a:rPr lang="de-DE" sz="2400" dirty="0" smtClean="0">
                <a:solidFill>
                  <a:srgbClr val="66FF33"/>
                </a:solidFill>
                <a:latin typeface="Arial" pitchFamily="34" charset="0"/>
              </a:rPr>
              <a:t>-    </a:t>
            </a:r>
            <a:r>
              <a:rPr lang="de-DE" sz="2400" dirty="0" err="1" smtClean="0">
                <a:solidFill>
                  <a:srgbClr val="66FF33"/>
                </a:solidFill>
                <a:latin typeface="Arial" pitchFamily="34" charset="0"/>
              </a:rPr>
              <a:t>flut</a:t>
            </a:r>
            <a:r>
              <a:rPr lang="de-DE" sz="2400" dirty="0" smtClean="0">
                <a:solidFill>
                  <a:srgbClr val="66FF33"/>
                </a:solidFill>
                <a:latin typeface="Arial" pitchFamily="34" charset="0"/>
              </a:rPr>
              <a:t>.</a:t>
            </a:r>
          </a:p>
        </p:txBody>
      </p:sp>
      <p:pic>
        <p:nvPicPr>
          <p:cNvPr id="59395" name="Picture 21" descr="C:\Users\Roger\AppData\Local\Microsoft\Windows\Temporary Internet Files\Content.IE5\4R1SWSB0\MCj02385490000[1].wmf"/>
          <p:cNvPicPr>
            <a:picLocks noChangeAspect="1" noChangeArrowheads="1"/>
          </p:cNvPicPr>
          <p:nvPr/>
        </p:nvPicPr>
        <p:blipFill>
          <a:blip r:embed="rId3"/>
          <a:srcRect/>
          <a:stretch>
            <a:fillRect/>
          </a:stretch>
        </p:blipFill>
        <p:spPr bwMode="auto">
          <a:xfrm>
            <a:off x="714375" y="3643313"/>
            <a:ext cx="1260475" cy="1804987"/>
          </a:xfrm>
          <a:prstGeom prst="rect">
            <a:avLst/>
          </a:prstGeom>
          <a:noFill/>
          <a:ln w="9525">
            <a:noFill/>
            <a:miter lim="800000"/>
            <a:headEnd/>
            <a:tailEnd/>
          </a:ln>
        </p:spPr>
      </p:pic>
      <p:sp>
        <p:nvSpPr>
          <p:cNvPr id="11" name="Rechteckige Legende 10"/>
          <p:cNvSpPr/>
          <p:nvPr/>
        </p:nvSpPr>
        <p:spPr>
          <a:xfrm>
            <a:off x="2071688" y="1500188"/>
            <a:ext cx="2357437" cy="264318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latin typeface="Arial" pitchFamily="34" charset="0"/>
              </a:rPr>
              <a:t>Evolution ist eine Tatsache, denn die Fossilien beweisen, dass es eine Evolution gegeben hat!</a:t>
            </a:r>
          </a:p>
        </p:txBody>
      </p:sp>
      <p:sp>
        <p:nvSpPr>
          <p:cNvPr id="12" name="Rechteck 11"/>
          <p:cNvSpPr/>
          <p:nvPr/>
        </p:nvSpPr>
        <p:spPr>
          <a:xfrm>
            <a:off x="4500562" y="1500174"/>
            <a:ext cx="4147289" cy="923330"/>
          </a:xfrm>
          <a:prstGeom prst="rect">
            <a:avLst/>
          </a:prstGeom>
          <a:solidFill>
            <a:srgbClr val="FF3300"/>
          </a:solid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de-D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Logikfehler!</a:t>
            </a:r>
          </a:p>
        </p:txBody>
      </p:sp>
      <p:sp>
        <p:nvSpPr>
          <p:cNvPr id="54280" name="Textfeld 7"/>
          <p:cNvSpPr txBox="1">
            <a:spLocks noChangeArrowheads="1"/>
          </p:cNvSpPr>
          <p:nvPr/>
        </p:nvSpPr>
        <p:spPr bwMode="auto">
          <a:xfrm>
            <a:off x="714375" y="5715000"/>
            <a:ext cx="2443163" cy="461963"/>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latin typeface="Arial" charset="0"/>
                <a:cs typeface="+mn-cs"/>
              </a:rPr>
              <a:t>Dr. </a:t>
            </a:r>
            <a:r>
              <a:rPr lang="de-DE" dirty="0" err="1">
                <a:effectLst>
                  <a:outerShdw blurRad="38100" dist="38100" dir="2700000" algn="tl">
                    <a:srgbClr val="000000">
                      <a:alpha val="43137"/>
                    </a:srgbClr>
                  </a:outerShdw>
                </a:effectLst>
                <a:latin typeface="Arial" charset="0"/>
                <a:cs typeface="+mn-cs"/>
              </a:rPr>
              <a:t>Evo</a:t>
            </a:r>
            <a:r>
              <a:rPr lang="de-DE" dirty="0">
                <a:effectLst>
                  <a:outerShdw blurRad="38100" dist="38100" dir="2700000" algn="tl">
                    <a:srgbClr val="000000">
                      <a:alpha val="43137"/>
                    </a:srgbClr>
                  </a:outerShdw>
                </a:effectLst>
                <a:latin typeface="Arial" charset="0"/>
                <a:cs typeface="+mn-cs"/>
              </a:rPr>
              <a:t> </a:t>
            </a:r>
            <a:r>
              <a:rPr lang="de-DE" dirty="0" err="1">
                <a:effectLst>
                  <a:outerShdw blurRad="38100" dist="38100" dir="2700000" algn="tl">
                    <a:srgbClr val="000000">
                      <a:alpha val="43137"/>
                    </a:srgbClr>
                  </a:outerShdw>
                </a:effectLst>
                <a:latin typeface="Arial" charset="0"/>
                <a:cs typeface="+mn-cs"/>
              </a:rPr>
              <a:t>Dawkins</a:t>
            </a:r>
            <a:endParaRPr lang="de-DE" dirty="0">
              <a:effectLst>
                <a:outerShdw blurRad="38100" dist="38100" dir="2700000" algn="tl">
                  <a:srgbClr val="000000">
                    <a:alpha val="43137"/>
                  </a:srgbClr>
                </a:outerShdw>
              </a:effectLst>
              <a:latin typeface="Arial" charset="0"/>
              <a:cs typeface="+mn-cs"/>
            </a:endParaRPr>
          </a:p>
        </p:txBody>
      </p:sp>
      <p:pic>
        <p:nvPicPr>
          <p:cNvPr id="63497" name="Picture 2" descr="C:\Users\Roger\AppData\Local\Microsoft\Windows\Temporary Internet Files\Content.IE5\4YD1CRE9\MPj04386170000[1].jpg"/>
          <p:cNvPicPr>
            <a:picLocks noChangeAspect="1" noChangeArrowheads="1"/>
          </p:cNvPicPr>
          <p:nvPr/>
        </p:nvPicPr>
        <p:blipFill>
          <a:blip r:embed="rId4"/>
          <a:srcRect/>
          <a:stretch>
            <a:fillRect/>
          </a:stretch>
        </p:blipFill>
        <p:spPr bwMode="auto">
          <a:xfrm>
            <a:off x="2928938" y="4643438"/>
            <a:ext cx="1428750" cy="950912"/>
          </a:xfrm>
          <a:prstGeom prst="rect">
            <a:avLst/>
          </a:prstGeom>
          <a:noFill/>
          <a:ln w="9525">
            <a:noFill/>
            <a:miter lim="800000"/>
            <a:headEnd/>
            <a:tailEnd/>
          </a:ln>
        </p:spPr>
      </p:pic>
      <p:pic>
        <p:nvPicPr>
          <p:cNvPr id="10" name="Picture 17" descr="C:\Users\Roger\AppData\Local\Microsoft\Windows\Temporary Internet Files\Content.IE5\ALCEJO1G\MMj03567100000[1].gif"/>
          <p:cNvPicPr>
            <a:picLocks noChangeAspect="1" noChangeArrowheads="1" noCrop="1"/>
          </p:cNvPicPr>
          <p:nvPr/>
        </p:nvPicPr>
        <p:blipFill>
          <a:blip r:embed="rId5"/>
          <a:srcRect/>
          <a:stretch>
            <a:fillRect/>
          </a:stretch>
        </p:blipFill>
        <p:spPr bwMode="auto">
          <a:xfrm>
            <a:off x="7715250" y="4643438"/>
            <a:ext cx="1714500" cy="1714500"/>
          </a:xfrm>
          <a:prstGeom prst="rect">
            <a:avLst/>
          </a:prstGeom>
          <a:noFill/>
          <a:ln w="9525">
            <a:noFill/>
            <a:miter lim="800000"/>
            <a:headEnd/>
            <a:tailEnd/>
          </a:ln>
        </p:spPr>
      </p:pic>
      <p:sp>
        <p:nvSpPr>
          <p:cNvPr id="13" name="Textfeld 12"/>
          <p:cNvSpPr txBox="1">
            <a:spLocks noChangeArrowheads="1"/>
          </p:cNvSpPr>
          <p:nvPr/>
        </p:nvSpPr>
        <p:spPr bwMode="auto">
          <a:xfrm>
            <a:off x="6786563" y="6286500"/>
            <a:ext cx="2255837" cy="461963"/>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latin typeface="Arial" charset="0"/>
                <a:cs typeface="+mn-cs"/>
              </a:rPr>
              <a:t>Dr. </a:t>
            </a:r>
            <a:r>
              <a:rPr lang="de-DE" dirty="0" err="1">
                <a:effectLst>
                  <a:outerShdw blurRad="38100" dist="38100" dir="2700000" algn="tl">
                    <a:srgbClr val="000000">
                      <a:alpha val="43137"/>
                    </a:srgbClr>
                  </a:outerShdw>
                </a:effectLst>
                <a:latin typeface="Arial" charset="0"/>
                <a:cs typeface="+mn-cs"/>
              </a:rPr>
              <a:t>Cre</a:t>
            </a:r>
            <a:r>
              <a:rPr lang="de-DE" dirty="0">
                <a:effectLst>
                  <a:outerShdw blurRad="38100" dist="38100" dir="2700000" algn="tl">
                    <a:srgbClr val="000000">
                      <a:alpha val="43137"/>
                    </a:srgbClr>
                  </a:outerShdw>
                </a:effectLst>
                <a:latin typeface="Arial" charset="0"/>
                <a:cs typeface="+mn-cs"/>
              </a:rPr>
              <a:t> </a:t>
            </a:r>
            <a:r>
              <a:rPr lang="de-DE" dirty="0" err="1">
                <a:effectLst>
                  <a:outerShdw blurRad="38100" dist="38100" dir="2700000" algn="tl">
                    <a:srgbClr val="000000">
                      <a:alpha val="43137"/>
                    </a:srgbClr>
                  </a:outerShdw>
                </a:effectLst>
                <a:latin typeface="Arial" charset="0"/>
                <a:cs typeface="+mn-cs"/>
              </a:rPr>
              <a:t>Lennox</a:t>
            </a:r>
            <a:endParaRPr lang="de-DE" dirty="0">
              <a:effectLst>
                <a:outerShdw blurRad="38100" dist="38100" dir="2700000" algn="tl">
                  <a:srgbClr val="000000">
                    <a:alpha val="43137"/>
                  </a:srgbClr>
                </a:outerShdw>
              </a:effectLst>
              <a:latin typeface="Arial" charset="0"/>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497"/>
                                        </p:tgtEl>
                                        <p:attrNameLst>
                                          <p:attrName>style.visibility</p:attrName>
                                        </p:attrNameLst>
                                      </p:cBhvr>
                                      <p:to>
                                        <p:strVal val="visible"/>
                                      </p:to>
                                    </p:set>
                                    <p:anim calcmode="lin" valueType="num">
                                      <p:cBhvr additive="base">
                                        <p:cTn id="13" dur="500" fill="hold"/>
                                        <p:tgtEl>
                                          <p:spTgt spid="63497"/>
                                        </p:tgtEl>
                                        <p:attrNameLst>
                                          <p:attrName>ppt_x</p:attrName>
                                        </p:attrNameLst>
                                      </p:cBhvr>
                                      <p:tavLst>
                                        <p:tav tm="0">
                                          <p:val>
                                            <p:strVal val="#ppt_x"/>
                                          </p:val>
                                        </p:tav>
                                        <p:tav tm="100000">
                                          <p:val>
                                            <p:strVal val="#ppt_x"/>
                                          </p:val>
                                        </p:tav>
                                      </p:tavLst>
                                    </p:anim>
                                    <p:anim calcmode="lin" valueType="num">
                                      <p:cBhvr additive="base">
                                        <p:cTn id="14" dur="500" fill="hold"/>
                                        <p:tgtEl>
                                          <p:spTgt spid="6349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6349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blinds(horizontal)">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0" fill="hold"/>
                                        <p:tgtEl>
                                          <p:spTgt spid="10"/>
                                        </p:tgtEl>
                                        <p:attrNameLst>
                                          <p:attrName>ppt_x</p:attrName>
                                        </p:attrNameLst>
                                      </p:cBhvr>
                                      <p:tavLst>
                                        <p:tav tm="0">
                                          <p:val>
                                            <p:strVal val="1+#ppt_w/2"/>
                                          </p:val>
                                        </p:tav>
                                        <p:tav tm="100000">
                                          <p:val>
                                            <p:strVal val="#ppt_x"/>
                                          </p:val>
                                        </p:tav>
                                      </p:tavLst>
                                    </p:anim>
                                    <p:anim calcmode="lin" valueType="num">
                                      <p:cBhvr additive="base">
                                        <p:cTn id="35" dur="5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p:spPr>
        <p:txBody>
          <a:bodyPr/>
          <a:lstStyle/>
          <a:p>
            <a:pPr>
              <a:defRPr/>
            </a:pPr>
            <a:r>
              <a:rPr lang="de-CH" dirty="0" smtClean="0">
                <a:solidFill>
                  <a:srgbClr val="FFFF00"/>
                </a:solidFill>
                <a:latin typeface="Arial" pitchFamily="34" charset="0"/>
              </a:rPr>
              <a:t>Die Unlogik der Evolutionslehre</a:t>
            </a:r>
            <a:endParaRPr lang="de-DE" dirty="0">
              <a:latin typeface="Arial" pitchFamily="34" charset="0"/>
            </a:endParaRPr>
          </a:p>
        </p:txBody>
      </p:sp>
      <p:sp>
        <p:nvSpPr>
          <p:cNvPr id="3" name="Inhaltsplatzhalter 2"/>
          <p:cNvSpPr>
            <a:spLocks noGrp="1"/>
          </p:cNvSpPr>
          <p:nvPr>
            <p:ph idx="1"/>
          </p:nvPr>
        </p:nvSpPr>
        <p:spPr>
          <a:xfrm>
            <a:off x="4429125" y="2500313"/>
            <a:ext cx="4429125" cy="4114800"/>
          </a:xfrm>
        </p:spPr>
        <p:txBody>
          <a:bodyPr/>
          <a:lstStyle/>
          <a:p>
            <a:pPr>
              <a:defRPr/>
            </a:pPr>
            <a:r>
              <a:rPr lang="de-DE" sz="2400" dirty="0" smtClean="0">
                <a:solidFill>
                  <a:srgbClr val="66FF33"/>
                </a:solidFill>
                <a:latin typeface="Arial" pitchFamily="34" charset="0"/>
              </a:rPr>
              <a:t>Falsch! Alle die </a:t>
            </a:r>
            <a:r>
              <a:rPr lang="de-DE" sz="2400" dirty="0" err="1" smtClean="0">
                <a:solidFill>
                  <a:srgbClr val="66FF33"/>
                </a:solidFill>
                <a:latin typeface="Arial" pitchFamily="34" charset="0"/>
              </a:rPr>
              <a:t>grossen</a:t>
            </a:r>
            <a:r>
              <a:rPr lang="de-DE" sz="2400" dirty="0" smtClean="0">
                <a:solidFill>
                  <a:srgbClr val="66FF33"/>
                </a:solidFill>
                <a:latin typeface="Arial" pitchFamily="34" charset="0"/>
              </a:rPr>
              <a:t> Wissenschaftler, die die moderne Wissenschaft begründeten, glaubten an den Schöpfergott der Bibel: Newton, Kepler, Galilei etc.</a:t>
            </a:r>
          </a:p>
        </p:txBody>
      </p:sp>
      <p:pic>
        <p:nvPicPr>
          <p:cNvPr id="61443" name="Picture 21" descr="C:\Users\Roger\AppData\Local\Microsoft\Windows\Temporary Internet Files\Content.IE5\4R1SWSB0\MCj02385490000[1].wmf"/>
          <p:cNvPicPr>
            <a:picLocks noChangeAspect="1" noChangeArrowheads="1"/>
          </p:cNvPicPr>
          <p:nvPr/>
        </p:nvPicPr>
        <p:blipFill>
          <a:blip r:embed="rId2"/>
          <a:srcRect/>
          <a:stretch>
            <a:fillRect/>
          </a:stretch>
        </p:blipFill>
        <p:spPr bwMode="auto">
          <a:xfrm>
            <a:off x="714375" y="3643313"/>
            <a:ext cx="1260475" cy="1804987"/>
          </a:xfrm>
          <a:prstGeom prst="rect">
            <a:avLst/>
          </a:prstGeom>
          <a:noFill/>
          <a:ln w="9525">
            <a:noFill/>
            <a:miter lim="800000"/>
            <a:headEnd/>
            <a:tailEnd/>
          </a:ln>
        </p:spPr>
      </p:pic>
      <p:sp>
        <p:nvSpPr>
          <p:cNvPr id="11" name="Rechteckige Legende 10"/>
          <p:cNvSpPr/>
          <p:nvPr/>
        </p:nvSpPr>
        <p:spPr>
          <a:xfrm>
            <a:off x="2071688" y="1500188"/>
            <a:ext cx="2357437" cy="264318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latin typeface="Arial" pitchFamily="34" charset="0"/>
              </a:rPr>
              <a:t>Die Schöpfungslehre ist falsch. Richtige Wissenschaftler können nicht an die Schöpfung glauben.</a:t>
            </a:r>
          </a:p>
        </p:txBody>
      </p:sp>
      <p:sp>
        <p:nvSpPr>
          <p:cNvPr id="12" name="Rechteck 11"/>
          <p:cNvSpPr/>
          <p:nvPr/>
        </p:nvSpPr>
        <p:spPr>
          <a:xfrm>
            <a:off x="4500562" y="1500174"/>
            <a:ext cx="4147289" cy="923330"/>
          </a:xfrm>
          <a:prstGeom prst="rect">
            <a:avLst/>
          </a:prstGeom>
          <a:solidFill>
            <a:srgbClr val="FF3300"/>
          </a:solid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de-D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Logikfehler!</a:t>
            </a:r>
          </a:p>
        </p:txBody>
      </p:sp>
      <p:sp>
        <p:nvSpPr>
          <p:cNvPr id="55304" name="Textfeld 7"/>
          <p:cNvSpPr txBox="1">
            <a:spLocks noChangeArrowheads="1"/>
          </p:cNvSpPr>
          <p:nvPr/>
        </p:nvSpPr>
        <p:spPr bwMode="auto">
          <a:xfrm>
            <a:off x="714375" y="5715000"/>
            <a:ext cx="2443163" cy="461963"/>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latin typeface="Arial" charset="0"/>
                <a:cs typeface="+mn-cs"/>
              </a:rPr>
              <a:t>Dr. </a:t>
            </a:r>
            <a:r>
              <a:rPr lang="de-DE" dirty="0" err="1">
                <a:effectLst>
                  <a:outerShdw blurRad="38100" dist="38100" dir="2700000" algn="tl">
                    <a:srgbClr val="000000">
                      <a:alpha val="43137"/>
                    </a:srgbClr>
                  </a:outerShdw>
                </a:effectLst>
                <a:latin typeface="Arial" charset="0"/>
                <a:cs typeface="+mn-cs"/>
              </a:rPr>
              <a:t>Evo</a:t>
            </a:r>
            <a:r>
              <a:rPr lang="de-DE" dirty="0">
                <a:effectLst>
                  <a:outerShdw blurRad="38100" dist="38100" dir="2700000" algn="tl">
                    <a:srgbClr val="000000">
                      <a:alpha val="43137"/>
                    </a:srgbClr>
                  </a:outerShdw>
                </a:effectLst>
                <a:latin typeface="Arial" charset="0"/>
                <a:cs typeface="+mn-cs"/>
              </a:rPr>
              <a:t> </a:t>
            </a:r>
            <a:r>
              <a:rPr lang="de-DE" dirty="0" err="1">
                <a:effectLst>
                  <a:outerShdw blurRad="38100" dist="38100" dir="2700000" algn="tl">
                    <a:srgbClr val="000000">
                      <a:alpha val="43137"/>
                    </a:srgbClr>
                  </a:outerShdw>
                </a:effectLst>
                <a:latin typeface="Arial" charset="0"/>
                <a:cs typeface="+mn-cs"/>
              </a:rPr>
              <a:t>Dawkins</a:t>
            </a:r>
            <a:endParaRPr lang="de-DE" dirty="0">
              <a:effectLst>
                <a:outerShdw blurRad="38100" dist="38100" dir="2700000" algn="tl">
                  <a:srgbClr val="000000">
                    <a:alpha val="43137"/>
                  </a:srgbClr>
                </a:outerShdw>
              </a:effectLst>
              <a:latin typeface="Arial" charset="0"/>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linds(horizontal)">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3"/>
          <p:cNvSpPr>
            <a:spLocks noGrp="1" noChangeArrowheads="1"/>
          </p:cNvSpPr>
          <p:nvPr>
            <p:ph type="body" sz="half" idx="2"/>
          </p:nvPr>
        </p:nvSpPr>
        <p:spPr>
          <a:xfrm>
            <a:off x="4500563" y="571500"/>
            <a:ext cx="4359275" cy="4525963"/>
          </a:xfrm>
        </p:spPr>
        <p:txBody>
          <a:bodyPr/>
          <a:lstStyle/>
          <a:p>
            <a:pPr lvl="1" algn="ctr">
              <a:buFont typeface="Wingdings" pitchFamily="2" charset="2"/>
              <a:buNone/>
              <a:defRPr/>
            </a:pPr>
            <a:r>
              <a:rPr lang="de-DE" sz="3600" b="1" i="1" dirty="0" smtClean="0">
                <a:solidFill>
                  <a:srgbClr val="00B0F0"/>
                </a:solidFill>
                <a:latin typeface="Arial" pitchFamily="34" charset="0"/>
              </a:rPr>
              <a:t>„Wer  </a:t>
            </a:r>
            <a:r>
              <a:rPr lang="de-DE" sz="3600" b="1" i="1" dirty="0">
                <a:solidFill>
                  <a:srgbClr val="00B0F0"/>
                </a:solidFill>
                <a:latin typeface="Arial" pitchFamily="34" charset="0"/>
              </a:rPr>
              <a:t>oberflächlich Physik treibt, der </a:t>
            </a:r>
            <a:r>
              <a:rPr lang="de-DE" sz="3600" b="1" i="1" dirty="0">
                <a:solidFill>
                  <a:srgbClr val="FF0000"/>
                </a:solidFill>
                <a:latin typeface="Arial" pitchFamily="34" charset="0"/>
              </a:rPr>
              <a:t>kann</a:t>
            </a:r>
            <a:r>
              <a:rPr lang="de-DE" sz="3600" b="1" i="1" dirty="0">
                <a:solidFill>
                  <a:srgbClr val="00B0F0"/>
                </a:solidFill>
                <a:latin typeface="Arial" pitchFamily="34" charset="0"/>
              </a:rPr>
              <a:t> an Gott glauben.</a:t>
            </a:r>
          </a:p>
          <a:p>
            <a:pPr lvl="1" algn="ctr">
              <a:buFont typeface="Wingdings" pitchFamily="2" charset="2"/>
              <a:buNone/>
              <a:defRPr/>
            </a:pPr>
            <a:r>
              <a:rPr lang="de-DE" sz="3600" b="1" i="1" dirty="0">
                <a:solidFill>
                  <a:srgbClr val="00B0F0"/>
                </a:solidFill>
                <a:latin typeface="Arial" pitchFamily="34" charset="0"/>
              </a:rPr>
              <a:t>Wer sie bis zum Ende denkt, der </a:t>
            </a:r>
            <a:r>
              <a:rPr lang="de-DE" sz="3600" b="1" i="1" dirty="0" err="1">
                <a:solidFill>
                  <a:srgbClr val="FF0000"/>
                </a:solidFill>
                <a:latin typeface="Arial" pitchFamily="34" charset="0"/>
              </a:rPr>
              <a:t>muß</a:t>
            </a:r>
            <a:r>
              <a:rPr lang="de-DE" sz="3600" b="1" i="1" dirty="0">
                <a:solidFill>
                  <a:srgbClr val="00B0F0"/>
                </a:solidFill>
                <a:latin typeface="Arial" pitchFamily="34" charset="0"/>
              </a:rPr>
              <a:t> an Gott </a:t>
            </a:r>
            <a:r>
              <a:rPr lang="de-DE" sz="3600" b="1" i="1" dirty="0" err="1">
                <a:solidFill>
                  <a:srgbClr val="00B0F0"/>
                </a:solidFill>
                <a:latin typeface="Arial" pitchFamily="34" charset="0"/>
              </a:rPr>
              <a:t>gIauben</a:t>
            </a:r>
            <a:r>
              <a:rPr lang="de-DE" sz="3600" b="1" i="1" dirty="0" smtClean="0">
                <a:solidFill>
                  <a:srgbClr val="00B0F0"/>
                </a:solidFill>
                <a:latin typeface="Arial" pitchFamily="34" charset="0"/>
              </a:rPr>
              <a:t>.“</a:t>
            </a:r>
            <a:endParaRPr lang="de-DE" sz="3600" b="1" i="1" dirty="0">
              <a:solidFill>
                <a:srgbClr val="00B0F0"/>
              </a:solidFill>
              <a:latin typeface="Arial" pitchFamily="34" charset="0"/>
            </a:endParaRPr>
          </a:p>
        </p:txBody>
      </p:sp>
      <p:sp>
        <p:nvSpPr>
          <p:cNvPr id="62466" name="Text Box 4"/>
          <p:cNvSpPr txBox="1">
            <a:spLocks noChangeArrowheads="1"/>
          </p:cNvSpPr>
          <p:nvPr/>
        </p:nvSpPr>
        <p:spPr bwMode="auto">
          <a:xfrm>
            <a:off x="4551363" y="1157288"/>
            <a:ext cx="184150" cy="366712"/>
          </a:xfrm>
          <a:prstGeom prst="rect">
            <a:avLst/>
          </a:prstGeom>
          <a:noFill/>
          <a:ln w="9525">
            <a:noFill/>
            <a:miter lim="800000"/>
            <a:headEnd/>
            <a:tailEnd/>
          </a:ln>
        </p:spPr>
        <p:txBody>
          <a:bodyPr wrap="none">
            <a:spAutoFit/>
          </a:bodyPr>
          <a:lstStyle/>
          <a:p>
            <a:endParaRPr lang="de-DE"/>
          </a:p>
        </p:txBody>
      </p:sp>
      <p:sp>
        <p:nvSpPr>
          <p:cNvPr id="62467" name="Text Box 5"/>
          <p:cNvSpPr txBox="1">
            <a:spLocks noChangeArrowheads="1"/>
          </p:cNvSpPr>
          <p:nvPr/>
        </p:nvSpPr>
        <p:spPr bwMode="auto">
          <a:xfrm>
            <a:off x="4551363" y="1085850"/>
            <a:ext cx="184150" cy="366713"/>
          </a:xfrm>
          <a:prstGeom prst="rect">
            <a:avLst/>
          </a:prstGeom>
          <a:noFill/>
          <a:ln w="9525">
            <a:noFill/>
            <a:miter lim="800000"/>
            <a:headEnd/>
            <a:tailEnd/>
          </a:ln>
        </p:spPr>
        <p:txBody>
          <a:bodyPr wrap="none">
            <a:spAutoFit/>
          </a:bodyPr>
          <a:lstStyle/>
          <a:p>
            <a:endParaRPr lang="de-DE"/>
          </a:p>
        </p:txBody>
      </p:sp>
      <p:sp>
        <p:nvSpPr>
          <p:cNvPr id="62468" name="Text Box 6"/>
          <p:cNvSpPr txBox="1">
            <a:spLocks noChangeArrowheads="1"/>
          </p:cNvSpPr>
          <p:nvPr/>
        </p:nvSpPr>
        <p:spPr bwMode="auto">
          <a:xfrm>
            <a:off x="5272088" y="3389313"/>
            <a:ext cx="184150" cy="366712"/>
          </a:xfrm>
          <a:prstGeom prst="rect">
            <a:avLst/>
          </a:prstGeom>
          <a:noFill/>
          <a:ln w="9525">
            <a:noFill/>
            <a:miter lim="800000"/>
            <a:headEnd/>
            <a:tailEnd/>
          </a:ln>
        </p:spPr>
        <p:txBody>
          <a:bodyPr wrap="none">
            <a:spAutoFit/>
          </a:bodyPr>
          <a:lstStyle/>
          <a:p>
            <a:endParaRPr lang="de-DE"/>
          </a:p>
        </p:txBody>
      </p:sp>
      <p:sp>
        <p:nvSpPr>
          <p:cNvPr id="62469" name="Text Box 10"/>
          <p:cNvSpPr txBox="1">
            <a:spLocks noChangeArrowheads="1"/>
          </p:cNvSpPr>
          <p:nvPr/>
        </p:nvSpPr>
        <p:spPr bwMode="auto">
          <a:xfrm>
            <a:off x="1428750" y="4143375"/>
            <a:ext cx="1779588" cy="400050"/>
          </a:xfrm>
          <a:prstGeom prst="rect">
            <a:avLst/>
          </a:prstGeom>
          <a:noFill/>
          <a:ln w="9525">
            <a:noFill/>
            <a:miter lim="800000"/>
            <a:headEnd/>
            <a:tailEnd/>
          </a:ln>
        </p:spPr>
        <p:txBody>
          <a:bodyPr wrap="none">
            <a:spAutoFit/>
          </a:bodyPr>
          <a:lstStyle/>
          <a:p>
            <a:r>
              <a:rPr lang="de-CH" sz="2000" b="1">
                <a:solidFill>
                  <a:schemeClr val="bg2"/>
                </a:solidFill>
                <a:latin typeface="Arial" charset="0"/>
              </a:rPr>
              <a:t>(1643 – 1727)</a:t>
            </a:r>
            <a:endParaRPr lang="de-DE" sz="2000" b="1">
              <a:solidFill>
                <a:schemeClr val="bg2"/>
              </a:solidFill>
              <a:latin typeface="Arial" charset="0"/>
            </a:endParaRPr>
          </a:p>
        </p:txBody>
      </p:sp>
      <p:pic>
        <p:nvPicPr>
          <p:cNvPr id="62470" name="Picture 2" descr="C:\Users\Roger\AppData\Local\Microsoft\Windows\Temporary Internet Files\Content.IE5\X6QU0AY3\MCj04133020000[1].wmf"/>
          <p:cNvPicPr>
            <a:picLocks noChangeAspect="1" noChangeArrowheads="1"/>
          </p:cNvPicPr>
          <p:nvPr/>
        </p:nvPicPr>
        <p:blipFill>
          <a:blip r:embed="rId2"/>
          <a:srcRect/>
          <a:stretch>
            <a:fillRect/>
          </a:stretch>
        </p:blipFill>
        <p:spPr bwMode="auto">
          <a:xfrm>
            <a:off x="214313" y="928688"/>
            <a:ext cx="4672012" cy="3067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4" name="Text Box 6"/>
          <p:cNvSpPr txBox="1">
            <a:spLocks noChangeArrowheads="1"/>
          </p:cNvSpPr>
          <p:nvPr/>
        </p:nvSpPr>
        <p:spPr bwMode="auto">
          <a:xfrm>
            <a:off x="4140200" y="765175"/>
            <a:ext cx="4679950" cy="4032250"/>
          </a:xfrm>
          <a:prstGeom prst="rect">
            <a:avLst/>
          </a:prstGeom>
          <a:noFill/>
          <a:ln w="9525">
            <a:noFill/>
            <a:miter lim="800000"/>
            <a:headEnd/>
            <a:tailEnd/>
          </a:ln>
          <a:effectLst/>
        </p:spPr>
        <p:txBody>
          <a:bodyPr>
            <a:spAutoFit/>
          </a:bodyPr>
          <a:lstStyle/>
          <a:p>
            <a:pPr algn="ctr">
              <a:defRPr/>
            </a:pPr>
            <a:r>
              <a:rPr lang="de-DE" sz="3200" b="1" i="1" dirty="0">
                <a:solidFill>
                  <a:srgbClr val="28F82D"/>
                </a:solidFill>
                <a:effectLst>
                  <a:outerShdw blurRad="38100" dist="38100" dir="2700000" algn="tl">
                    <a:srgbClr val="000000"/>
                  </a:outerShdw>
                </a:effectLst>
                <a:latin typeface="Arial" charset="0"/>
                <a:cs typeface="+mn-cs"/>
              </a:rPr>
              <a:t>„Der erste Trunk </a:t>
            </a:r>
          </a:p>
          <a:p>
            <a:pPr algn="ctr">
              <a:defRPr/>
            </a:pPr>
            <a:r>
              <a:rPr lang="de-DE" sz="3200" b="1" i="1" dirty="0">
                <a:solidFill>
                  <a:srgbClr val="28F82D"/>
                </a:solidFill>
                <a:effectLst>
                  <a:outerShdw blurRad="38100" dist="38100" dir="2700000" algn="tl">
                    <a:srgbClr val="000000"/>
                  </a:outerShdw>
                </a:effectLst>
                <a:latin typeface="Arial" charset="0"/>
                <a:cs typeface="+mn-cs"/>
              </a:rPr>
              <a:t>aus dem Becher </a:t>
            </a:r>
          </a:p>
          <a:p>
            <a:pPr algn="ctr">
              <a:defRPr/>
            </a:pPr>
            <a:r>
              <a:rPr lang="de-DE" sz="3200" b="1" i="1" dirty="0">
                <a:solidFill>
                  <a:srgbClr val="28F82D"/>
                </a:solidFill>
                <a:effectLst>
                  <a:outerShdw blurRad="38100" dist="38100" dir="2700000" algn="tl">
                    <a:srgbClr val="000000"/>
                  </a:outerShdw>
                </a:effectLst>
                <a:latin typeface="Arial" charset="0"/>
                <a:cs typeface="+mn-cs"/>
              </a:rPr>
              <a:t>der Naturwissenschaft </a:t>
            </a:r>
          </a:p>
          <a:p>
            <a:pPr algn="ctr">
              <a:defRPr/>
            </a:pPr>
            <a:r>
              <a:rPr lang="de-DE" sz="3200" b="1" i="1" dirty="0">
                <a:solidFill>
                  <a:srgbClr val="28F82D"/>
                </a:solidFill>
                <a:effectLst>
                  <a:outerShdw blurRad="38100" dist="38100" dir="2700000" algn="tl">
                    <a:srgbClr val="000000"/>
                  </a:outerShdw>
                </a:effectLst>
                <a:latin typeface="Arial" charset="0"/>
                <a:cs typeface="+mn-cs"/>
              </a:rPr>
              <a:t>macht atheistisch.</a:t>
            </a:r>
          </a:p>
          <a:p>
            <a:pPr algn="ctr">
              <a:defRPr/>
            </a:pPr>
            <a:r>
              <a:rPr lang="de-DE" sz="3200" b="1" i="1" dirty="0">
                <a:solidFill>
                  <a:srgbClr val="FF0000"/>
                </a:solidFill>
                <a:effectLst>
                  <a:outerShdw blurRad="38100" dist="38100" dir="2700000" algn="tl">
                    <a:srgbClr val="000000"/>
                  </a:outerShdw>
                </a:effectLst>
                <a:latin typeface="Arial" charset="0"/>
                <a:cs typeface="+mn-cs"/>
              </a:rPr>
              <a:t>Aber </a:t>
            </a:r>
          </a:p>
          <a:p>
            <a:pPr algn="ctr">
              <a:defRPr/>
            </a:pPr>
            <a:r>
              <a:rPr lang="de-DE" sz="3200" b="1" i="1" dirty="0">
                <a:solidFill>
                  <a:srgbClr val="FF0000"/>
                </a:solidFill>
                <a:effectLst>
                  <a:outerShdw blurRad="38100" dist="38100" dir="2700000" algn="tl">
                    <a:srgbClr val="000000"/>
                  </a:outerShdw>
                </a:effectLst>
                <a:latin typeface="Arial" charset="0"/>
                <a:cs typeface="+mn-cs"/>
              </a:rPr>
              <a:t>auf dem Grunde </a:t>
            </a:r>
          </a:p>
          <a:p>
            <a:pPr algn="ctr">
              <a:defRPr/>
            </a:pPr>
            <a:r>
              <a:rPr lang="de-DE" sz="3200" b="1" i="1" dirty="0">
                <a:solidFill>
                  <a:srgbClr val="FF0000"/>
                </a:solidFill>
                <a:effectLst>
                  <a:outerShdw blurRad="38100" dist="38100" dir="2700000" algn="tl">
                    <a:srgbClr val="000000"/>
                  </a:outerShdw>
                </a:effectLst>
                <a:latin typeface="Arial" charset="0"/>
                <a:cs typeface="+mn-cs"/>
              </a:rPr>
              <a:t>des Bechers</a:t>
            </a:r>
          </a:p>
          <a:p>
            <a:pPr algn="ctr">
              <a:defRPr/>
            </a:pPr>
            <a:r>
              <a:rPr lang="de-DE" sz="3200" b="1" i="1" dirty="0">
                <a:solidFill>
                  <a:srgbClr val="FF0000"/>
                </a:solidFill>
                <a:effectLst>
                  <a:outerShdw blurRad="38100" dist="38100" dir="2700000" algn="tl">
                    <a:srgbClr val="000000"/>
                  </a:outerShdw>
                </a:effectLst>
                <a:latin typeface="Arial" charset="0"/>
                <a:cs typeface="+mn-cs"/>
              </a:rPr>
              <a:t>wartet Gott.“</a:t>
            </a:r>
          </a:p>
        </p:txBody>
      </p:sp>
      <p:sp>
        <p:nvSpPr>
          <p:cNvPr id="63490" name="Text Box 7"/>
          <p:cNvSpPr txBox="1">
            <a:spLocks noChangeArrowheads="1"/>
          </p:cNvSpPr>
          <p:nvPr/>
        </p:nvSpPr>
        <p:spPr bwMode="auto">
          <a:xfrm>
            <a:off x="611188" y="4005263"/>
            <a:ext cx="3217862" cy="1616075"/>
          </a:xfrm>
          <a:prstGeom prst="rect">
            <a:avLst/>
          </a:prstGeom>
          <a:noFill/>
          <a:ln w="9525">
            <a:noFill/>
            <a:miter lim="800000"/>
            <a:headEnd/>
            <a:tailEnd/>
          </a:ln>
        </p:spPr>
        <p:txBody>
          <a:bodyPr wrap="none" lIns="91424" tIns="45712" rIns="91424" bIns="45712">
            <a:spAutoFit/>
          </a:bodyPr>
          <a:lstStyle/>
          <a:p>
            <a:pPr algn="ctr"/>
            <a:r>
              <a:rPr lang="de-DE" sz="2000" i="1">
                <a:solidFill>
                  <a:schemeClr val="bg2"/>
                </a:solidFill>
                <a:latin typeface="Arial" charset="0"/>
              </a:rPr>
              <a:t>Werner Heisenberg</a:t>
            </a:r>
          </a:p>
          <a:p>
            <a:pPr algn="ctr"/>
            <a:r>
              <a:rPr lang="de-DE" sz="2000" i="1">
                <a:solidFill>
                  <a:schemeClr val="bg2"/>
                </a:solidFill>
                <a:latin typeface="Arial" charset="0"/>
              </a:rPr>
              <a:t> (1901-1976)</a:t>
            </a:r>
          </a:p>
          <a:p>
            <a:pPr algn="ctr"/>
            <a:r>
              <a:rPr lang="de-DE" sz="2000" i="1">
                <a:solidFill>
                  <a:schemeClr val="bg2"/>
                </a:solidFill>
                <a:latin typeface="Arial" charset="0"/>
              </a:rPr>
              <a:t>Physiker und Mitbegründer</a:t>
            </a:r>
          </a:p>
          <a:p>
            <a:pPr algn="ctr"/>
            <a:r>
              <a:rPr lang="de-DE" sz="2000" i="1">
                <a:solidFill>
                  <a:schemeClr val="bg2"/>
                </a:solidFill>
                <a:latin typeface="Arial" charset="0"/>
              </a:rPr>
              <a:t>der Quantenphysik, </a:t>
            </a:r>
          </a:p>
          <a:p>
            <a:pPr algn="ctr"/>
            <a:r>
              <a:rPr lang="de-DE" sz="2000" i="1">
                <a:solidFill>
                  <a:schemeClr val="bg2"/>
                </a:solidFill>
                <a:latin typeface="Arial" charset="0"/>
              </a:rPr>
              <a:t>Nobelpreisträger</a:t>
            </a:r>
          </a:p>
        </p:txBody>
      </p:sp>
      <p:pic>
        <p:nvPicPr>
          <p:cNvPr id="63491" name="Picture 1" descr="C:\Users\Roger\AppData\Local\Microsoft\Windows\Temporary Internet Files\Content.IE5\X6QU0AY3\MCj02871310000[1].wmf"/>
          <p:cNvPicPr>
            <a:picLocks noChangeAspect="1" noChangeArrowheads="1"/>
          </p:cNvPicPr>
          <p:nvPr/>
        </p:nvPicPr>
        <p:blipFill>
          <a:blip r:embed="rId2"/>
          <a:srcRect/>
          <a:stretch>
            <a:fillRect/>
          </a:stretch>
        </p:blipFill>
        <p:spPr bwMode="auto">
          <a:xfrm>
            <a:off x="1214438" y="857250"/>
            <a:ext cx="2644775" cy="2928938"/>
          </a:xfrm>
          <a:prstGeom prst="rect">
            <a:avLst/>
          </a:prstGeom>
          <a:noFill/>
          <a:ln w="9525">
            <a:noFill/>
            <a:miter lim="800000"/>
            <a:headEnd/>
            <a:tailEnd/>
          </a:ln>
        </p:spPr>
      </p:pic>
      <p:sp>
        <p:nvSpPr>
          <p:cNvPr id="63492" name="Textfeld 4"/>
          <p:cNvSpPr txBox="1">
            <a:spLocks noChangeArrowheads="1"/>
          </p:cNvSpPr>
          <p:nvPr/>
        </p:nvSpPr>
        <p:spPr bwMode="auto">
          <a:xfrm>
            <a:off x="4572000" y="5143500"/>
            <a:ext cx="3475038" cy="461963"/>
          </a:xfrm>
          <a:prstGeom prst="rect">
            <a:avLst/>
          </a:prstGeom>
          <a:noFill/>
          <a:ln w="9525">
            <a:noFill/>
            <a:miter lim="800000"/>
            <a:headEnd/>
            <a:tailEnd/>
          </a:ln>
        </p:spPr>
        <p:txBody>
          <a:bodyPr wrap="none">
            <a:spAutoFit/>
          </a:bodyPr>
          <a:lstStyle/>
          <a:p>
            <a:r>
              <a:rPr lang="de-DE" sz="1200"/>
              <a:t>Aus: E. Ostermann: Wissenschaftler entdecken Gott, </a:t>
            </a:r>
          </a:p>
          <a:p>
            <a:r>
              <a:rPr lang="de-DE" sz="1200"/>
              <a:t>Holzgerlingen 2001,.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p:spPr>
        <p:txBody>
          <a:bodyPr/>
          <a:lstStyle/>
          <a:p>
            <a:pPr>
              <a:defRPr/>
            </a:pPr>
            <a:r>
              <a:rPr lang="de-CH" dirty="0" smtClean="0">
                <a:solidFill>
                  <a:srgbClr val="FFFF00"/>
                </a:solidFill>
                <a:latin typeface="Arial" pitchFamily="34" charset="0"/>
              </a:rPr>
              <a:t>Die Unlogik der Evolutionslehre</a:t>
            </a:r>
            <a:endParaRPr lang="de-DE" dirty="0">
              <a:latin typeface="Arial" pitchFamily="34" charset="0"/>
            </a:endParaRPr>
          </a:p>
        </p:txBody>
      </p:sp>
      <p:sp>
        <p:nvSpPr>
          <p:cNvPr id="3" name="Inhaltsplatzhalter 2"/>
          <p:cNvSpPr>
            <a:spLocks noGrp="1"/>
          </p:cNvSpPr>
          <p:nvPr>
            <p:ph idx="1"/>
          </p:nvPr>
        </p:nvSpPr>
        <p:spPr>
          <a:xfrm>
            <a:off x="4500563" y="2500313"/>
            <a:ext cx="4357687" cy="4114800"/>
          </a:xfrm>
        </p:spPr>
        <p:txBody>
          <a:bodyPr/>
          <a:lstStyle/>
          <a:p>
            <a:pPr>
              <a:defRPr/>
            </a:pPr>
            <a:r>
              <a:rPr lang="de-DE" sz="2400" dirty="0" smtClean="0">
                <a:solidFill>
                  <a:srgbClr val="66FF33"/>
                </a:solidFill>
                <a:latin typeface="Arial" pitchFamily="34" charset="0"/>
              </a:rPr>
              <a:t>Falsch! Es gibt führende Evolutionisten, die öffentlich zugegeben haben, dass man Absurditäten glauben muss, wenn man an die Evolution glauben will.</a:t>
            </a:r>
          </a:p>
        </p:txBody>
      </p:sp>
      <p:pic>
        <p:nvPicPr>
          <p:cNvPr id="64515" name="Picture 21" descr="C:\Users\Roger\AppData\Local\Microsoft\Windows\Temporary Internet Files\Content.IE5\4R1SWSB0\MCj02385490000[1].wmf"/>
          <p:cNvPicPr>
            <a:picLocks noChangeAspect="1" noChangeArrowheads="1"/>
          </p:cNvPicPr>
          <p:nvPr/>
        </p:nvPicPr>
        <p:blipFill>
          <a:blip r:embed="rId2"/>
          <a:srcRect/>
          <a:stretch>
            <a:fillRect/>
          </a:stretch>
        </p:blipFill>
        <p:spPr bwMode="auto">
          <a:xfrm>
            <a:off x="714375" y="3643313"/>
            <a:ext cx="1260475" cy="1804987"/>
          </a:xfrm>
          <a:prstGeom prst="rect">
            <a:avLst/>
          </a:prstGeom>
          <a:noFill/>
          <a:ln w="9525">
            <a:noFill/>
            <a:miter lim="800000"/>
            <a:headEnd/>
            <a:tailEnd/>
          </a:ln>
        </p:spPr>
      </p:pic>
      <p:sp>
        <p:nvSpPr>
          <p:cNvPr id="11" name="Rechteckige Legende 10"/>
          <p:cNvSpPr/>
          <p:nvPr/>
        </p:nvSpPr>
        <p:spPr>
          <a:xfrm>
            <a:off x="2214563" y="1500188"/>
            <a:ext cx="2071687" cy="28575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dirty="0">
                <a:latin typeface="Arial" pitchFamily="34" charset="0"/>
                <a:cs typeface="Arial" pitchFamily="34" charset="0"/>
              </a:rPr>
              <a:t>Wir sind von Evolution überzeugt, weil die Fakten der Wissenschaft </a:t>
            </a:r>
            <a:r>
              <a:rPr lang="de-DE" sz="2000" dirty="0" err="1">
                <a:latin typeface="Arial" pitchFamily="34" charset="0"/>
                <a:cs typeface="Arial" pitchFamily="34" charset="0"/>
              </a:rPr>
              <a:t>dermassen</a:t>
            </a:r>
            <a:r>
              <a:rPr lang="de-DE" sz="2000" dirty="0">
                <a:latin typeface="Arial" pitchFamily="34" charset="0"/>
                <a:cs typeface="Arial" pitchFamily="34" charset="0"/>
              </a:rPr>
              <a:t> zwingend sind.</a:t>
            </a:r>
          </a:p>
        </p:txBody>
      </p:sp>
      <p:sp>
        <p:nvSpPr>
          <p:cNvPr id="12" name="Rechteck 11"/>
          <p:cNvSpPr/>
          <p:nvPr/>
        </p:nvSpPr>
        <p:spPr>
          <a:xfrm>
            <a:off x="4500562" y="1500174"/>
            <a:ext cx="4147289" cy="923330"/>
          </a:xfrm>
          <a:prstGeom prst="rect">
            <a:avLst/>
          </a:prstGeom>
          <a:solidFill>
            <a:srgbClr val="FF3300"/>
          </a:solid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de-D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Logikfehler!</a:t>
            </a:r>
          </a:p>
        </p:txBody>
      </p:sp>
      <p:sp>
        <p:nvSpPr>
          <p:cNvPr id="64518" name="Textfeld 7"/>
          <p:cNvSpPr txBox="1">
            <a:spLocks noChangeArrowheads="1"/>
          </p:cNvSpPr>
          <p:nvPr/>
        </p:nvSpPr>
        <p:spPr bwMode="auto">
          <a:xfrm>
            <a:off x="714375" y="5715000"/>
            <a:ext cx="1878013" cy="369888"/>
          </a:xfrm>
          <a:prstGeom prst="rect">
            <a:avLst/>
          </a:prstGeom>
          <a:noFill/>
          <a:ln w="9525">
            <a:noFill/>
            <a:miter lim="800000"/>
            <a:headEnd/>
            <a:tailEnd/>
          </a:ln>
        </p:spPr>
        <p:txBody>
          <a:bodyPr wrap="none">
            <a:spAutoFit/>
          </a:bodyPr>
          <a:lstStyle/>
          <a:p>
            <a:r>
              <a:rPr lang="de-DE">
                <a:latin typeface="Arial" charset="0"/>
              </a:rPr>
              <a:t>Dr. Evo Dawkins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linds(horizontal)">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descr="C:\Users\Roger\AppData\Local\Microsoft\Windows\Temporary Internet Files\Content.IE5\4YD1CRE9\MPj04330710000[1].jpg"/>
          <p:cNvPicPr>
            <a:picLocks noChangeAspect="1" noChangeArrowheads="1"/>
          </p:cNvPicPr>
          <p:nvPr/>
        </p:nvPicPr>
        <p:blipFill>
          <a:blip r:embed="rId2"/>
          <a:srcRect/>
          <a:stretch>
            <a:fillRect/>
          </a:stretch>
        </p:blipFill>
        <p:spPr bwMode="auto">
          <a:xfrm>
            <a:off x="0" y="0"/>
            <a:ext cx="10287000" cy="6858000"/>
          </a:xfrm>
          <a:prstGeom prst="rect">
            <a:avLst/>
          </a:prstGeom>
          <a:noFill/>
          <a:ln w="9525">
            <a:noFill/>
            <a:miter lim="800000"/>
            <a:headEnd/>
            <a:tailEnd/>
          </a:ln>
        </p:spPr>
      </p:pic>
      <p:sp>
        <p:nvSpPr>
          <p:cNvPr id="222210" name="Rectangle 2"/>
          <p:cNvSpPr>
            <a:spLocks noGrp="1" noChangeArrowheads="1"/>
          </p:cNvSpPr>
          <p:nvPr>
            <p:ph type="title"/>
          </p:nvPr>
        </p:nvSpPr>
        <p:spPr>
          <a:xfrm>
            <a:off x="0" y="274638"/>
            <a:ext cx="9144000" cy="1143000"/>
          </a:xfrm>
        </p:spPr>
        <p:txBody>
          <a:bodyPr/>
          <a:lstStyle/>
          <a:p>
            <a:pPr>
              <a:defRPr/>
            </a:pPr>
            <a:r>
              <a:rPr lang="de-CH" dirty="0" smtClean="0">
                <a:solidFill>
                  <a:srgbClr val="FFFF00"/>
                </a:solidFill>
                <a:latin typeface="Arial" pitchFamily="34" charset="0"/>
              </a:rPr>
              <a:t>Die Unlogik der Evolutionslehre</a:t>
            </a:r>
            <a:endParaRPr lang="de-DE" dirty="0">
              <a:solidFill>
                <a:srgbClr val="FFFF00"/>
              </a:solidFill>
              <a:latin typeface="Arial" pitchFamily="34" charset="0"/>
            </a:endParaRPr>
          </a:p>
        </p:txBody>
      </p:sp>
      <p:sp>
        <p:nvSpPr>
          <p:cNvPr id="222211" name="Rectangle 3"/>
          <p:cNvSpPr>
            <a:spLocks noGrp="1" noChangeArrowheads="1"/>
          </p:cNvSpPr>
          <p:nvPr>
            <p:ph type="body" idx="1"/>
          </p:nvPr>
        </p:nvSpPr>
        <p:spPr>
          <a:xfrm>
            <a:off x="500063" y="1500188"/>
            <a:ext cx="8286750" cy="4114800"/>
          </a:xfrm>
        </p:spPr>
        <p:txBody>
          <a:bodyPr/>
          <a:lstStyle/>
          <a:p>
            <a:pPr>
              <a:defRPr/>
            </a:pPr>
            <a:r>
              <a:rPr lang="de-CH" dirty="0" smtClean="0">
                <a:solidFill>
                  <a:srgbClr val="66FF33"/>
                </a:solidFill>
                <a:latin typeface="Arial" pitchFamily="34" charset="0"/>
              </a:rPr>
              <a:t>Prof. Dr. Richard </a:t>
            </a:r>
            <a:r>
              <a:rPr lang="de-CH" dirty="0" err="1">
                <a:solidFill>
                  <a:srgbClr val="66FF33"/>
                </a:solidFill>
                <a:latin typeface="Arial" pitchFamily="34" charset="0"/>
              </a:rPr>
              <a:t>Lewontin</a:t>
            </a:r>
            <a:r>
              <a:rPr lang="de-CH" dirty="0">
                <a:solidFill>
                  <a:srgbClr val="66FF33"/>
                </a:solidFill>
                <a:latin typeface="Arial" pitchFamily="34" charset="0"/>
              </a:rPr>
              <a:t>, (1929*), </a:t>
            </a:r>
            <a:r>
              <a:rPr lang="de-CH" dirty="0" smtClean="0">
                <a:solidFill>
                  <a:srgbClr val="66FF33"/>
                </a:solidFill>
                <a:latin typeface="Arial" pitchFamily="34" charset="0"/>
              </a:rPr>
              <a:t>Evolutionsbiologe, Harvard </a:t>
            </a:r>
            <a:r>
              <a:rPr lang="de-CH" dirty="0">
                <a:solidFill>
                  <a:srgbClr val="66FF33"/>
                </a:solidFill>
                <a:latin typeface="Arial" pitchFamily="34" charset="0"/>
              </a:rPr>
              <a:t>University:</a:t>
            </a:r>
          </a:p>
          <a:p>
            <a:pPr>
              <a:buFontTx/>
              <a:buNone/>
              <a:defRPr/>
            </a:pPr>
            <a:r>
              <a:rPr lang="de-CH" sz="2800" dirty="0">
                <a:latin typeface="Arial" pitchFamily="34" charset="0"/>
              </a:rPr>
              <a:t>	</a:t>
            </a:r>
            <a:r>
              <a:rPr lang="de-CH" sz="2400" dirty="0">
                <a:solidFill>
                  <a:srgbClr val="FFFF00"/>
                </a:solidFill>
                <a:latin typeface="Arial" pitchFamily="34" charset="0"/>
              </a:rPr>
              <a:t>„Unsere Bereitschaft, wissenschaftliche Behauptungen </a:t>
            </a:r>
            <a:r>
              <a:rPr lang="de-CH" sz="2400" dirty="0">
                <a:solidFill>
                  <a:srgbClr val="FF3300"/>
                </a:solidFill>
                <a:latin typeface="Arial" pitchFamily="34" charset="0"/>
              </a:rPr>
              <a:t>gegen unseren gesunden Menschenverstand </a:t>
            </a:r>
            <a:r>
              <a:rPr lang="de-CH" sz="2400" dirty="0">
                <a:solidFill>
                  <a:srgbClr val="FFFF00"/>
                </a:solidFill>
                <a:latin typeface="Arial" pitchFamily="34" charset="0"/>
              </a:rPr>
              <a:t>zu akzeptieren, ist der Schlüssel zum Verständnis des wirklichen Kampfes zwischen Wissenschaft und dem Übernatürlichen. Wir stellen uns auf die Seite der Wissenschaft, trotz der </a:t>
            </a:r>
            <a:r>
              <a:rPr lang="de-CH" sz="2400" dirty="0">
                <a:solidFill>
                  <a:srgbClr val="FF3300"/>
                </a:solidFill>
                <a:latin typeface="Arial" pitchFamily="34" charset="0"/>
              </a:rPr>
              <a:t>offensichtlichen </a:t>
            </a:r>
            <a:r>
              <a:rPr lang="de-CH" sz="2400" dirty="0" err="1">
                <a:solidFill>
                  <a:srgbClr val="FF3300"/>
                </a:solidFill>
                <a:latin typeface="Arial" pitchFamily="34" charset="0"/>
              </a:rPr>
              <a:t>Widersinnigkeiten</a:t>
            </a:r>
            <a:r>
              <a:rPr lang="de-CH" sz="2400" dirty="0">
                <a:solidFill>
                  <a:srgbClr val="FFFF00"/>
                </a:solidFill>
                <a:latin typeface="Arial" pitchFamily="34" charset="0"/>
              </a:rPr>
              <a:t> einiger ihrer </a:t>
            </a:r>
            <a:r>
              <a:rPr lang="de-CH" sz="2400" dirty="0" err="1">
                <a:solidFill>
                  <a:srgbClr val="FFFF00"/>
                </a:solidFill>
                <a:latin typeface="Arial" pitchFamily="34" charset="0"/>
              </a:rPr>
              <a:t>Konstrukte</a:t>
            </a:r>
            <a:r>
              <a:rPr lang="de-CH" sz="2400" dirty="0">
                <a:solidFill>
                  <a:srgbClr val="FFFF00"/>
                </a:solidFill>
                <a:latin typeface="Arial" pitchFamily="34" charset="0"/>
              </a:rPr>
              <a:t> …, weil wir uns </a:t>
            </a:r>
            <a:r>
              <a:rPr lang="de-CH" sz="2400" dirty="0">
                <a:solidFill>
                  <a:srgbClr val="FF3300"/>
                </a:solidFill>
                <a:latin typeface="Arial" pitchFamily="34" charset="0"/>
              </a:rPr>
              <a:t>a priori dem Materialismus … verpflichtet </a:t>
            </a:r>
            <a:r>
              <a:rPr lang="de-CH" sz="2400" dirty="0">
                <a:solidFill>
                  <a:srgbClr val="FFFF00"/>
                </a:solidFill>
                <a:latin typeface="Arial" pitchFamily="34" charset="0"/>
              </a:rPr>
              <a:t>haben.“</a:t>
            </a:r>
            <a:endParaRPr lang="de-DE" sz="2400" dirty="0">
              <a:solidFill>
                <a:srgbClr val="FFFF00"/>
              </a:solidFill>
              <a:latin typeface="Arial" pitchFamily="34" charset="0"/>
            </a:endParaRPr>
          </a:p>
        </p:txBody>
      </p:sp>
      <p:sp>
        <p:nvSpPr>
          <p:cNvPr id="65540" name="Text Box 4"/>
          <p:cNvSpPr txBox="1">
            <a:spLocks noChangeArrowheads="1"/>
          </p:cNvSpPr>
          <p:nvPr/>
        </p:nvSpPr>
        <p:spPr bwMode="auto">
          <a:xfrm>
            <a:off x="785813" y="5786438"/>
            <a:ext cx="7067550" cy="641350"/>
          </a:xfrm>
          <a:prstGeom prst="rect">
            <a:avLst/>
          </a:prstGeom>
          <a:noFill/>
          <a:ln w="57150">
            <a:noFill/>
            <a:miter lim="800000"/>
            <a:headEnd/>
            <a:tailEnd/>
          </a:ln>
        </p:spPr>
        <p:txBody>
          <a:bodyPr wrap="none">
            <a:spAutoFit/>
          </a:bodyPr>
          <a:lstStyle/>
          <a:p>
            <a:r>
              <a:rPr lang="de-CH">
                <a:latin typeface="Arial" charset="0"/>
              </a:rPr>
              <a:t>R. Lewontin in seiner Rezension zu Carl Sagans Buch „The Demon </a:t>
            </a:r>
          </a:p>
          <a:p>
            <a:r>
              <a:rPr lang="de-CH">
                <a:latin typeface="Arial" charset="0"/>
              </a:rPr>
              <a:t>Haunted World“; Review of Books, 9. Januar 1997</a:t>
            </a:r>
            <a:r>
              <a:rPr lang="de-CH"/>
              <a:t>.</a:t>
            </a:r>
            <a:endParaRPr lang="de-DE"/>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3" descr="C:\Users\Roger\AppData\Local\Microsoft\Windows\Temporary Internet Files\Content.IE5\4YD1CRE9\MPj04330710000[1].jpg"/>
          <p:cNvPicPr>
            <a:picLocks noChangeAspect="1" noChangeArrowheads="1"/>
          </p:cNvPicPr>
          <p:nvPr/>
        </p:nvPicPr>
        <p:blipFill>
          <a:blip r:embed="rId2"/>
          <a:srcRect/>
          <a:stretch>
            <a:fillRect/>
          </a:stretch>
        </p:blipFill>
        <p:spPr bwMode="auto">
          <a:xfrm>
            <a:off x="0" y="0"/>
            <a:ext cx="10287000" cy="6858000"/>
          </a:xfrm>
          <a:prstGeom prst="rect">
            <a:avLst/>
          </a:prstGeom>
          <a:noFill/>
          <a:ln w="9525">
            <a:noFill/>
            <a:miter lim="800000"/>
            <a:headEnd/>
            <a:tailEnd/>
          </a:ln>
        </p:spPr>
      </p:pic>
      <p:sp>
        <p:nvSpPr>
          <p:cNvPr id="48130" name="Rectangle 2"/>
          <p:cNvSpPr>
            <a:spLocks noGrp="1" noChangeArrowheads="1"/>
          </p:cNvSpPr>
          <p:nvPr>
            <p:ph type="title"/>
          </p:nvPr>
        </p:nvSpPr>
        <p:spPr>
          <a:xfrm>
            <a:off x="0" y="274638"/>
            <a:ext cx="9358313" cy="1143000"/>
          </a:xfrm>
        </p:spPr>
        <p:txBody>
          <a:bodyPr/>
          <a:lstStyle/>
          <a:p>
            <a:pPr>
              <a:defRPr/>
            </a:pPr>
            <a:r>
              <a:rPr lang="de-CH" dirty="0" smtClean="0">
                <a:solidFill>
                  <a:srgbClr val="FFFF00"/>
                </a:solidFill>
                <a:latin typeface="Arial" pitchFamily="34" charset="0"/>
              </a:rPr>
              <a:t>Die Unlogik der Evolutionslehre</a:t>
            </a:r>
            <a:endParaRPr lang="de-DE" dirty="0" smtClean="0">
              <a:solidFill>
                <a:srgbClr val="FFFF00"/>
              </a:solidFill>
            </a:endParaRPr>
          </a:p>
        </p:txBody>
      </p:sp>
      <p:sp>
        <p:nvSpPr>
          <p:cNvPr id="48131" name="Rectangle 3"/>
          <p:cNvSpPr>
            <a:spLocks noGrp="1" noChangeArrowheads="1"/>
          </p:cNvSpPr>
          <p:nvPr>
            <p:ph type="body" idx="1"/>
          </p:nvPr>
        </p:nvSpPr>
        <p:spPr>
          <a:xfrm>
            <a:off x="714375" y="1447800"/>
            <a:ext cx="8277225" cy="5105400"/>
          </a:xfrm>
        </p:spPr>
        <p:txBody>
          <a:bodyPr/>
          <a:lstStyle/>
          <a:p>
            <a:pPr>
              <a:defRPr/>
            </a:pPr>
            <a:r>
              <a:rPr lang="de-CH" dirty="0" smtClean="0">
                <a:solidFill>
                  <a:srgbClr val="66FF33"/>
                </a:solidFill>
                <a:latin typeface="Arial" pitchFamily="34" charset="0"/>
              </a:rPr>
              <a:t>Prof. Dr. Ernest Kahane (1903 – 1996), Biochemiker, Universität Montpellier:</a:t>
            </a:r>
          </a:p>
          <a:p>
            <a:pPr>
              <a:buFontTx/>
              <a:buNone/>
              <a:defRPr/>
            </a:pPr>
            <a:r>
              <a:rPr lang="de-CH" dirty="0" smtClean="0">
                <a:latin typeface="Arial" pitchFamily="34" charset="0"/>
              </a:rPr>
              <a:t>	</a:t>
            </a:r>
            <a:r>
              <a:rPr lang="de-CH" dirty="0" smtClean="0">
                <a:solidFill>
                  <a:srgbClr val="FF3300"/>
                </a:solidFill>
                <a:latin typeface="Arial" pitchFamily="34" charset="0"/>
              </a:rPr>
              <a:t>„Es ist </a:t>
            </a:r>
            <a:r>
              <a:rPr lang="de-CH" dirty="0" smtClean="0">
                <a:solidFill>
                  <a:srgbClr val="FFFF00"/>
                </a:solidFill>
                <a:latin typeface="Arial" pitchFamily="34" charset="0"/>
              </a:rPr>
              <a:t>absurd </a:t>
            </a:r>
            <a:r>
              <a:rPr lang="de-CH" dirty="0" smtClean="0">
                <a:solidFill>
                  <a:srgbClr val="FF3300"/>
                </a:solidFill>
                <a:latin typeface="Arial" pitchFamily="34" charset="0"/>
              </a:rPr>
              <a:t>und </a:t>
            </a:r>
            <a:r>
              <a:rPr lang="de-CH" dirty="0" smtClean="0">
                <a:solidFill>
                  <a:srgbClr val="FFFF00"/>
                </a:solidFill>
                <a:latin typeface="Arial" pitchFamily="34" charset="0"/>
              </a:rPr>
              <a:t>absolut unsinnig </a:t>
            </a:r>
            <a:r>
              <a:rPr lang="de-CH" dirty="0" smtClean="0">
                <a:solidFill>
                  <a:srgbClr val="FF3300"/>
                </a:solidFill>
                <a:latin typeface="Arial" pitchFamily="34" charset="0"/>
              </a:rPr>
              <a:t>zu glauben, dass eine lebende Zelle von selbst entsteht; aber </a:t>
            </a:r>
            <a:r>
              <a:rPr lang="de-CH" dirty="0" smtClean="0">
                <a:solidFill>
                  <a:srgbClr val="FFFF00"/>
                </a:solidFill>
                <a:latin typeface="Arial" pitchFamily="34" charset="0"/>
              </a:rPr>
              <a:t>dennoch glaube ich es</a:t>
            </a:r>
            <a:r>
              <a:rPr lang="de-CH" dirty="0" smtClean="0">
                <a:solidFill>
                  <a:srgbClr val="FF3300"/>
                </a:solidFill>
                <a:latin typeface="Arial" pitchFamily="34" charset="0"/>
              </a:rPr>
              <a:t>, denn ich kann es mir nicht anders vorstellen.“</a:t>
            </a:r>
          </a:p>
        </p:txBody>
      </p:sp>
      <p:sp>
        <p:nvSpPr>
          <p:cNvPr id="66564" name="Text Box 4"/>
          <p:cNvSpPr txBox="1">
            <a:spLocks noChangeArrowheads="1"/>
          </p:cNvSpPr>
          <p:nvPr/>
        </p:nvSpPr>
        <p:spPr bwMode="auto">
          <a:xfrm>
            <a:off x="428625" y="5143500"/>
            <a:ext cx="9215438" cy="1323975"/>
          </a:xfrm>
          <a:prstGeom prst="rect">
            <a:avLst/>
          </a:prstGeom>
          <a:noFill/>
          <a:ln w="57150">
            <a:noFill/>
            <a:miter lim="800000"/>
            <a:headEnd/>
            <a:tailEnd/>
          </a:ln>
        </p:spPr>
        <p:txBody>
          <a:bodyPr>
            <a:spAutoFit/>
          </a:bodyPr>
          <a:lstStyle/>
          <a:p>
            <a:r>
              <a:rPr lang="de-CH" sz="2000">
                <a:latin typeface="Arial" charset="0"/>
              </a:rPr>
              <a:t>Zitat aus dem Vortrag „L‘origine de la vie“ von E. Kahane, gehalten am 17.4. 1964im CERN in Genf (vgl. </a:t>
            </a:r>
            <a:r>
              <a:rPr lang="de-DE" sz="2000">
                <a:latin typeface="Arial" charset="0"/>
              </a:rPr>
              <a:t>Bruno Vollmert: </a:t>
            </a:r>
            <a:r>
              <a:rPr lang="de-DE" sz="2000" i="1">
                <a:latin typeface="Arial" charset="0"/>
              </a:rPr>
              <a:t>Das Molekül und das Leben. Vom makromolekularen Ursprung des Lebens: Was Darwin nicht wissen konnte und Darwinisten  nicht wissen wollen</a:t>
            </a:r>
            <a:r>
              <a:rPr lang="de-DE" sz="2000">
                <a:latin typeface="Arial" charset="0"/>
              </a:rPr>
              <a:t>. Reinbek bei Hamburg 1985, S. 138/246).</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3" descr="C:\Users\Roger\AppData\Local\Microsoft\Windows\Temporary Internet Files\Content.IE5\4YD1CRE9\MPj04330710000[1].jpg"/>
          <p:cNvPicPr>
            <a:picLocks noChangeAspect="1" noChangeArrowheads="1"/>
          </p:cNvPicPr>
          <p:nvPr/>
        </p:nvPicPr>
        <p:blipFill>
          <a:blip r:embed="rId2"/>
          <a:srcRect/>
          <a:stretch>
            <a:fillRect/>
          </a:stretch>
        </p:blipFill>
        <p:spPr bwMode="auto">
          <a:xfrm>
            <a:off x="0" y="0"/>
            <a:ext cx="10287000" cy="6858000"/>
          </a:xfrm>
          <a:prstGeom prst="rect">
            <a:avLst/>
          </a:prstGeom>
          <a:noFill/>
          <a:ln w="9525">
            <a:noFill/>
            <a:miter lim="800000"/>
            <a:headEnd/>
            <a:tailEnd/>
          </a:ln>
        </p:spPr>
      </p:pic>
      <p:sp>
        <p:nvSpPr>
          <p:cNvPr id="48130" name="Rectangle 2"/>
          <p:cNvSpPr>
            <a:spLocks noGrp="1" noChangeArrowheads="1"/>
          </p:cNvSpPr>
          <p:nvPr>
            <p:ph type="title"/>
          </p:nvPr>
        </p:nvSpPr>
        <p:spPr>
          <a:xfrm>
            <a:off x="0" y="274638"/>
            <a:ext cx="9358313" cy="1143000"/>
          </a:xfrm>
        </p:spPr>
        <p:txBody>
          <a:bodyPr/>
          <a:lstStyle/>
          <a:p>
            <a:pPr>
              <a:defRPr/>
            </a:pPr>
            <a:r>
              <a:rPr lang="de-CH" dirty="0" smtClean="0">
                <a:solidFill>
                  <a:srgbClr val="FFFF00"/>
                </a:solidFill>
                <a:latin typeface="Arial" pitchFamily="34" charset="0"/>
              </a:rPr>
              <a:t>Die Unlogik der Evolutionslehre</a:t>
            </a:r>
            <a:endParaRPr lang="de-DE" dirty="0" smtClean="0">
              <a:solidFill>
                <a:srgbClr val="FFFF00"/>
              </a:solidFill>
            </a:endParaRPr>
          </a:p>
        </p:txBody>
      </p:sp>
      <p:sp>
        <p:nvSpPr>
          <p:cNvPr id="48131" name="Rectangle 3"/>
          <p:cNvSpPr>
            <a:spLocks noGrp="1" noChangeArrowheads="1"/>
          </p:cNvSpPr>
          <p:nvPr>
            <p:ph type="body" idx="1"/>
          </p:nvPr>
        </p:nvSpPr>
        <p:spPr>
          <a:xfrm>
            <a:off x="785813" y="1447800"/>
            <a:ext cx="8205787" cy="5105400"/>
          </a:xfrm>
        </p:spPr>
        <p:txBody>
          <a:bodyPr/>
          <a:lstStyle/>
          <a:p>
            <a:pPr>
              <a:defRPr/>
            </a:pPr>
            <a:r>
              <a:rPr lang="de-CH" sz="2400" dirty="0" smtClean="0">
                <a:solidFill>
                  <a:srgbClr val="66FF33"/>
                </a:solidFill>
                <a:latin typeface="Arial" pitchFamily="34" charset="0"/>
              </a:rPr>
              <a:t>Prof. Dr. Fred </a:t>
            </a:r>
            <a:r>
              <a:rPr lang="de-CH" sz="2400" dirty="0" err="1" smtClean="0">
                <a:solidFill>
                  <a:srgbClr val="66FF33"/>
                </a:solidFill>
                <a:latin typeface="Arial" pitchFamily="34" charset="0"/>
              </a:rPr>
              <a:t>Hoyle</a:t>
            </a:r>
            <a:r>
              <a:rPr lang="de-CH" sz="2400" dirty="0" smtClean="0">
                <a:solidFill>
                  <a:srgbClr val="66FF33"/>
                </a:solidFill>
                <a:latin typeface="Arial" pitchFamily="34" charset="0"/>
              </a:rPr>
              <a:t> (1915 - 2001), Astronom / Mathematiker:</a:t>
            </a:r>
          </a:p>
          <a:p>
            <a:pPr>
              <a:buFontTx/>
              <a:buNone/>
              <a:defRPr/>
            </a:pPr>
            <a:r>
              <a:rPr lang="de-CH" sz="2400" dirty="0" smtClean="0">
                <a:latin typeface="Arial" pitchFamily="34" charset="0"/>
              </a:rPr>
              <a:t>	</a:t>
            </a:r>
            <a:r>
              <a:rPr lang="de-CH" sz="2400" dirty="0" smtClean="0">
                <a:solidFill>
                  <a:srgbClr val="FFFF00"/>
                </a:solidFill>
                <a:latin typeface="Arial" pitchFamily="34" charset="0"/>
              </a:rPr>
              <a:t>„Dieses Faktum [der mathematischen Unmöglichkeit der Evolution] ist unter Genetikern </a:t>
            </a:r>
            <a:r>
              <a:rPr lang="de-CH" sz="2400" dirty="0" smtClean="0">
                <a:solidFill>
                  <a:srgbClr val="FF3300"/>
                </a:solidFill>
                <a:latin typeface="Arial" pitchFamily="34" charset="0"/>
              </a:rPr>
              <a:t>wohlbekannt</a:t>
            </a:r>
            <a:r>
              <a:rPr lang="de-CH" sz="2400" dirty="0" smtClean="0">
                <a:solidFill>
                  <a:srgbClr val="FFFF00"/>
                </a:solidFill>
                <a:latin typeface="Arial" pitchFamily="34" charset="0"/>
              </a:rPr>
              <a:t>, aber niemand scheint auf den Gedanken zu kommen, endlich Schluss mit dieser Theorie zu machen … Die meisten Wissenschaftler halten weiter am Darwinismus fest, weil er unser Bildungssystem so beherrscht … Entweder man glaubt an ihn, oder </a:t>
            </a:r>
            <a:r>
              <a:rPr lang="de-CH" sz="2400" dirty="0" smtClean="0">
                <a:solidFill>
                  <a:srgbClr val="FF3300"/>
                </a:solidFill>
                <a:latin typeface="Arial" pitchFamily="34" charset="0"/>
              </a:rPr>
              <a:t>man wird als Ketzer verschrieen</a:t>
            </a:r>
            <a:r>
              <a:rPr lang="de-CH" sz="2400" dirty="0" smtClean="0">
                <a:solidFill>
                  <a:srgbClr val="FFFF00"/>
                </a:solidFill>
                <a:latin typeface="Arial" pitchFamily="34" charset="0"/>
              </a:rPr>
              <a:t>.“</a:t>
            </a:r>
          </a:p>
        </p:txBody>
      </p:sp>
      <p:sp>
        <p:nvSpPr>
          <p:cNvPr id="67588" name="Text Box 4"/>
          <p:cNvSpPr txBox="1">
            <a:spLocks noChangeArrowheads="1"/>
          </p:cNvSpPr>
          <p:nvPr/>
        </p:nvSpPr>
        <p:spPr bwMode="auto">
          <a:xfrm>
            <a:off x="785813" y="5500688"/>
            <a:ext cx="8715375" cy="708025"/>
          </a:xfrm>
          <a:prstGeom prst="rect">
            <a:avLst/>
          </a:prstGeom>
          <a:noFill/>
          <a:ln w="57150">
            <a:noFill/>
            <a:miter lim="800000"/>
            <a:headEnd/>
            <a:tailEnd/>
          </a:ln>
        </p:spPr>
        <p:txBody>
          <a:bodyPr>
            <a:spAutoFit/>
          </a:bodyPr>
          <a:lstStyle/>
          <a:p>
            <a:r>
              <a:rPr lang="de-CH" sz="2000">
                <a:latin typeface="Arial" charset="0"/>
              </a:rPr>
              <a:t>Interview mit AP-Korrespondent George W. Cornell, in: Times Advocate, Escondido (California), 10. Dez. 1982, S. A10-11.</a:t>
            </a:r>
            <a:endParaRPr lang="de-DE" sz="2000">
              <a:latin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a:xfrm>
            <a:off x="3929063" y="1214438"/>
            <a:ext cx="4835525" cy="1143000"/>
          </a:xfrm>
        </p:spPr>
        <p:txBody>
          <a:bodyPr/>
          <a:lstStyle/>
          <a:p>
            <a:pPr>
              <a:defRPr/>
            </a:pPr>
            <a:r>
              <a:rPr lang="de-CH" sz="4000" dirty="0" smtClean="0">
                <a:solidFill>
                  <a:srgbClr val="66FF33"/>
                </a:solidFill>
                <a:latin typeface="Arial" charset="0"/>
              </a:rPr>
              <a:t>Gott erkennen durch die Logik der Schöpfung</a:t>
            </a:r>
            <a:endParaRPr lang="de-DE" sz="4000" dirty="0" smtClean="0">
              <a:solidFill>
                <a:srgbClr val="66FF33"/>
              </a:solidFill>
              <a:latin typeface="Arial" charset="0"/>
            </a:endParaRPr>
          </a:p>
        </p:txBody>
      </p:sp>
      <p:sp>
        <p:nvSpPr>
          <p:cNvPr id="89091" name="Rectangle 3"/>
          <p:cNvSpPr>
            <a:spLocks noGrp="1" noChangeArrowheads="1"/>
          </p:cNvSpPr>
          <p:nvPr>
            <p:ph type="body" sz="half" idx="1"/>
          </p:nvPr>
        </p:nvSpPr>
        <p:spPr>
          <a:xfrm>
            <a:off x="1071563" y="2743200"/>
            <a:ext cx="7470775" cy="4114800"/>
          </a:xfrm>
        </p:spPr>
        <p:txBody>
          <a:bodyPr/>
          <a:lstStyle/>
          <a:p>
            <a:pPr>
              <a:spcBef>
                <a:spcPct val="50000"/>
              </a:spcBef>
              <a:buFont typeface="Wingdings" pitchFamily="2" charset="2"/>
              <a:buNone/>
              <a:defRPr/>
            </a:pPr>
            <a:r>
              <a:rPr lang="de-DE" sz="2400" dirty="0" smtClean="0">
                <a:solidFill>
                  <a:srgbClr val="FFFF00"/>
                </a:solidFill>
              </a:rPr>
              <a:t>	</a:t>
            </a:r>
            <a:r>
              <a:rPr lang="de-DE" sz="2800" b="1" dirty="0" smtClean="0">
                <a:latin typeface="Arial" charset="0"/>
              </a:rPr>
              <a:t>Römer 1: </a:t>
            </a:r>
            <a:r>
              <a:rPr lang="de-DE" sz="2800" dirty="0" smtClean="0">
                <a:solidFill>
                  <a:srgbClr val="FFFF00"/>
                </a:solidFill>
                <a:latin typeface="Arial" charset="0"/>
              </a:rPr>
              <a:t>20 Denn das Unsichtbare von ihm [d.h. von Gott], sowohl seine ewige Kraft als auch seine Göttlichkeit, die von Erschaffung der Welt an </a:t>
            </a:r>
            <a:r>
              <a:rPr lang="de-DE" sz="2800" dirty="0" smtClean="0">
                <a:solidFill>
                  <a:srgbClr val="99FF33"/>
                </a:solidFill>
                <a:latin typeface="Arial" charset="0"/>
              </a:rPr>
              <a:t>in dem Gemachten mit dem Verstand wahrgenommen werden</a:t>
            </a:r>
            <a:r>
              <a:rPr lang="de-DE" sz="2800" dirty="0" smtClean="0">
                <a:solidFill>
                  <a:srgbClr val="FFFF00"/>
                </a:solidFill>
                <a:latin typeface="Arial" charset="0"/>
              </a:rPr>
              <a:t>, wird geschaut, damit sie ohne Entschuldigung seien; …</a:t>
            </a:r>
          </a:p>
        </p:txBody>
      </p:sp>
      <p:pic>
        <p:nvPicPr>
          <p:cNvPr id="68611" name="Picture 4" descr="Image:Bible.malmesbury.arp.jpg">
            <a:hlinkClick r:id="rId2"/>
          </p:cNvPr>
          <p:cNvPicPr>
            <a:picLocks noGrp="1" noChangeAspect="1" noChangeArrowheads="1"/>
          </p:cNvPicPr>
          <p:nvPr>
            <p:ph sz="half" idx="2"/>
          </p:nvPr>
        </p:nvPicPr>
        <p:blipFill>
          <a:blip r:embed="rId3"/>
          <a:srcRect/>
          <a:stretch>
            <a:fillRect/>
          </a:stretch>
        </p:blipFill>
        <p:spPr>
          <a:xfrm>
            <a:off x="0" y="0"/>
            <a:ext cx="3635375" cy="237172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a:defRPr/>
            </a:pPr>
            <a:r>
              <a:rPr lang="de-CH" dirty="0" smtClean="0">
                <a:solidFill>
                  <a:srgbClr val="FF3300"/>
                </a:solidFill>
                <a:latin typeface="Arial" charset="0"/>
              </a:rPr>
              <a:t>Rechenschaft ablegen</a:t>
            </a:r>
            <a:endParaRPr lang="de-DE" dirty="0" smtClean="0">
              <a:solidFill>
                <a:srgbClr val="FF3300"/>
              </a:solidFill>
              <a:latin typeface="Arial" charset="0"/>
            </a:endParaRPr>
          </a:p>
        </p:txBody>
      </p:sp>
      <p:sp>
        <p:nvSpPr>
          <p:cNvPr id="80899" name="Rectangle 3"/>
          <p:cNvSpPr>
            <a:spLocks noGrp="1" noChangeArrowheads="1"/>
          </p:cNvSpPr>
          <p:nvPr>
            <p:ph type="body" sz="half" idx="1"/>
          </p:nvPr>
        </p:nvSpPr>
        <p:spPr>
          <a:xfrm>
            <a:off x="1143000" y="1785938"/>
            <a:ext cx="3387725" cy="4525962"/>
          </a:xfrm>
        </p:spPr>
        <p:txBody>
          <a:bodyPr/>
          <a:lstStyle/>
          <a:p>
            <a:pPr>
              <a:defRPr/>
            </a:pPr>
            <a:r>
              <a:rPr lang="de-DE" sz="2800" b="1" dirty="0" smtClean="0">
                <a:effectLst>
                  <a:outerShdw blurRad="38100" dist="38100" dir="2700000" algn="tl">
                    <a:srgbClr val="000000">
                      <a:alpha val="43137"/>
                    </a:srgbClr>
                  </a:outerShdw>
                </a:effectLst>
                <a:latin typeface="Arial" charset="0"/>
              </a:rPr>
              <a:t>1Pet 3,15: </a:t>
            </a:r>
            <a:r>
              <a:rPr lang="de-DE" sz="2800" dirty="0" smtClean="0">
                <a:effectLst>
                  <a:outerShdw blurRad="38100" dist="38100" dir="2700000" algn="tl">
                    <a:srgbClr val="000000">
                      <a:alpha val="43137"/>
                    </a:srgbClr>
                  </a:outerShdw>
                </a:effectLst>
                <a:latin typeface="Arial" charset="0"/>
              </a:rPr>
              <a:t> </a:t>
            </a:r>
            <a:r>
              <a:rPr lang="de-DE" sz="2800" dirty="0" smtClean="0">
                <a:solidFill>
                  <a:srgbClr val="FFFF00"/>
                </a:solidFill>
                <a:effectLst>
                  <a:outerShdw blurRad="38100" dist="38100" dir="2700000" algn="tl">
                    <a:srgbClr val="000000">
                      <a:alpha val="43137"/>
                    </a:srgbClr>
                  </a:outerShdw>
                </a:effectLst>
                <a:latin typeface="Arial" charset="0"/>
              </a:rPr>
              <a:t>Seid aber jederzeit bereit zur </a:t>
            </a:r>
            <a:r>
              <a:rPr lang="de-DE" sz="2800" dirty="0" smtClean="0">
                <a:solidFill>
                  <a:srgbClr val="99FF33"/>
                </a:solidFill>
                <a:effectLst>
                  <a:outerShdw blurRad="38100" dist="38100" dir="2700000" algn="tl">
                    <a:srgbClr val="000000">
                      <a:alpha val="43137"/>
                    </a:srgbClr>
                  </a:outerShdw>
                </a:effectLst>
                <a:latin typeface="Arial" charset="0"/>
              </a:rPr>
              <a:t>Verantwortung</a:t>
            </a:r>
            <a:r>
              <a:rPr lang="de-DE" sz="2800" dirty="0" smtClean="0">
                <a:solidFill>
                  <a:srgbClr val="FFFF00"/>
                </a:solidFill>
                <a:effectLst>
                  <a:outerShdw blurRad="38100" dist="38100" dir="2700000" algn="tl">
                    <a:srgbClr val="000000">
                      <a:alpha val="43137"/>
                    </a:srgbClr>
                  </a:outerShdw>
                </a:effectLst>
                <a:latin typeface="Arial" charset="0"/>
              </a:rPr>
              <a:t> gegen jeden, der </a:t>
            </a:r>
            <a:r>
              <a:rPr lang="de-DE" sz="2800" dirty="0" smtClean="0">
                <a:solidFill>
                  <a:srgbClr val="99FF33"/>
                </a:solidFill>
                <a:effectLst>
                  <a:outerShdw blurRad="38100" dist="38100" dir="2700000" algn="tl">
                    <a:srgbClr val="000000">
                      <a:alpha val="43137"/>
                    </a:srgbClr>
                  </a:outerShdw>
                </a:effectLst>
                <a:latin typeface="Arial" charset="0"/>
              </a:rPr>
              <a:t>Rechenschaft</a:t>
            </a:r>
            <a:r>
              <a:rPr lang="de-DE" sz="2800" dirty="0" smtClean="0">
                <a:solidFill>
                  <a:srgbClr val="FFFF00"/>
                </a:solidFill>
                <a:effectLst>
                  <a:outerShdw blurRad="38100" dist="38100" dir="2700000" algn="tl">
                    <a:srgbClr val="000000">
                      <a:alpha val="43137"/>
                    </a:srgbClr>
                  </a:outerShdw>
                </a:effectLst>
                <a:latin typeface="Arial" charset="0"/>
              </a:rPr>
              <a:t> von euch fordert über die Hoffnung, die in euch ist, ... </a:t>
            </a:r>
          </a:p>
        </p:txBody>
      </p:sp>
      <p:pic>
        <p:nvPicPr>
          <p:cNvPr id="22531" name="Picture 2" descr="C:\Users\Roger\AppData\Local\Microsoft\Windows\Temporary Internet Files\Content.IE5\X6QU0AY3\MPj04331190000[1].jpg"/>
          <p:cNvPicPr>
            <a:picLocks noChangeAspect="1" noChangeArrowheads="1"/>
          </p:cNvPicPr>
          <p:nvPr/>
        </p:nvPicPr>
        <p:blipFill>
          <a:blip r:embed="rId2"/>
          <a:srcRect/>
          <a:stretch>
            <a:fillRect/>
          </a:stretch>
        </p:blipFill>
        <p:spPr bwMode="auto">
          <a:xfrm>
            <a:off x="4724400" y="1857375"/>
            <a:ext cx="3981450" cy="264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rrowheads="1"/>
          </p:cNvSpPr>
          <p:nvPr>
            <p:ph type="title"/>
          </p:nvPr>
        </p:nvSpPr>
        <p:spPr>
          <a:xfrm>
            <a:off x="0" y="274638"/>
            <a:ext cx="9144000" cy="1143000"/>
          </a:xfrm>
        </p:spPr>
        <p:txBody>
          <a:bodyPr/>
          <a:lstStyle/>
          <a:p>
            <a:pPr>
              <a:defRPr/>
            </a:pPr>
            <a:r>
              <a:rPr lang="de-CH" sz="3600" dirty="0" smtClean="0">
                <a:solidFill>
                  <a:srgbClr val="99FF33"/>
                </a:solidFill>
                <a:latin typeface="Arial" charset="0"/>
              </a:rPr>
              <a:t>Die Welt muss einen Anfang </a:t>
            </a:r>
            <a:br>
              <a:rPr lang="de-CH" sz="3600" dirty="0" smtClean="0">
                <a:solidFill>
                  <a:srgbClr val="99FF33"/>
                </a:solidFill>
                <a:latin typeface="Arial" charset="0"/>
              </a:rPr>
            </a:br>
            <a:r>
              <a:rPr lang="de-CH" sz="3600" dirty="0" smtClean="0">
                <a:solidFill>
                  <a:srgbClr val="99FF33"/>
                </a:solidFill>
                <a:latin typeface="Arial" charset="0"/>
              </a:rPr>
              <a:t>gehabt haben!</a:t>
            </a:r>
            <a:endParaRPr lang="de-DE" sz="3600" dirty="0" smtClean="0">
              <a:solidFill>
                <a:srgbClr val="99FF33"/>
              </a:solidFill>
              <a:latin typeface="Arial" charset="0"/>
            </a:endParaRPr>
          </a:p>
        </p:txBody>
      </p:sp>
      <p:sp>
        <p:nvSpPr>
          <p:cNvPr id="63492" name="Rectangle 4"/>
          <p:cNvSpPr>
            <a:spLocks noGrp="1" noChangeArrowheads="1"/>
          </p:cNvSpPr>
          <p:nvPr>
            <p:ph type="body" sz="half" idx="3"/>
          </p:nvPr>
        </p:nvSpPr>
        <p:spPr>
          <a:xfrm>
            <a:off x="1143000" y="3857625"/>
            <a:ext cx="8001000" cy="2776538"/>
          </a:xfrm>
        </p:spPr>
        <p:txBody>
          <a:bodyPr/>
          <a:lstStyle/>
          <a:p>
            <a:pPr>
              <a:buFont typeface="Wingdings" pitchFamily="2" charset="2"/>
              <a:buNone/>
              <a:defRPr/>
            </a:pPr>
            <a:r>
              <a:rPr lang="de-CH" sz="2400" dirty="0" smtClean="0">
                <a:solidFill>
                  <a:srgbClr val="66FF33"/>
                </a:solidFill>
                <a:effectLst>
                  <a:outerShdw blurRad="38100" dist="38100" dir="2700000" algn="tl">
                    <a:srgbClr val="000000">
                      <a:alpha val="43137"/>
                    </a:srgbClr>
                  </a:outerShdw>
                </a:effectLst>
                <a:latin typeface="Arial" charset="0"/>
              </a:rPr>
              <a:t>Beobachtbare Tatsache:</a:t>
            </a:r>
          </a:p>
          <a:p>
            <a:pPr>
              <a:defRPr/>
            </a:pPr>
            <a:r>
              <a:rPr lang="de-CH" sz="2400" dirty="0" smtClean="0">
                <a:solidFill>
                  <a:srgbClr val="FFC000"/>
                </a:solidFill>
                <a:effectLst>
                  <a:outerShdw blurRad="38100" dist="38100" dir="2700000" algn="tl">
                    <a:srgbClr val="000000">
                      <a:alpha val="43137"/>
                    </a:srgbClr>
                  </a:outerShdw>
                </a:effectLst>
                <a:latin typeface="Arial" charset="0"/>
              </a:rPr>
              <a:t>1. Satz der Thermodynamik (Energieerhaltung): </a:t>
            </a:r>
          </a:p>
          <a:p>
            <a:pPr lvl="1">
              <a:buFont typeface="Wingdings" pitchFamily="2" charset="2"/>
              <a:buNone/>
              <a:defRPr/>
            </a:pPr>
            <a:r>
              <a:rPr lang="de-CH" sz="2400" dirty="0" smtClean="0">
                <a:solidFill>
                  <a:srgbClr val="FFC000"/>
                </a:solidFill>
                <a:effectLst>
                  <a:outerShdw blurRad="38100" dist="38100" dir="2700000" algn="tl">
                    <a:srgbClr val="000000">
                      <a:alpha val="43137"/>
                    </a:srgbClr>
                  </a:outerShdw>
                </a:effectLst>
                <a:latin typeface="Arial" charset="0"/>
              </a:rPr>
              <a:t>Es entsteht keine neue Energie aus dem Nichts.</a:t>
            </a:r>
          </a:p>
          <a:p>
            <a:pPr>
              <a:defRPr/>
            </a:pPr>
            <a:r>
              <a:rPr lang="de-CH" sz="2400" dirty="0" smtClean="0">
                <a:solidFill>
                  <a:srgbClr val="FFC000"/>
                </a:solidFill>
                <a:effectLst>
                  <a:outerShdw blurRad="38100" dist="38100" dir="2700000" algn="tl">
                    <a:srgbClr val="000000">
                      <a:alpha val="43137"/>
                    </a:srgbClr>
                  </a:outerShdw>
                </a:effectLst>
                <a:latin typeface="Arial" charset="0"/>
              </a:rPr>
              <a:t>2. Satz der Thermodynamik: </a:t>
            </a:r>
          </a:p>
          <a:p>
            <a:pPr lvl="1">
              <a:buFont typeface="Wingdings" pitchFamily="2" charset="2"/>
              <a:buNone/>
              <a:defRPr/>
            </a:pPr>
            <a:r>
              <a:rPr lang="de-CH" sz="2400" dirty="0" smtClean="0">
                <a:solidFill>
                  <a:srgbClr val="FFC000"/>
                </a:solidFill>
                <a:effectLst>
                  <a:outerShdw blurRad="38100" dist="38100" dir="2700000" algn="tl">
                    <a:srgbClr val="000000">
                      <a:alpha val="43137"/>
                    </a:srgbClr>
                  </a:outerShdw>
                </a:effectLst>
                <a:latin typeface="Arial" charset="0"/>
              </a:rPr>
              <a:t>Die Menge der nutzbaren Energie nimmt stets ab.</a:t>
            </a:r>
          </a:p>
          <a:p>
            <a:pPr lvl="1">
              <a:buFont typeface="Wingdings" pitchFamily="2" charset="2"/>
              <a:buNone/>
              <a:defRPr/>
            </a:pPr>
            <a:r>
              <a:rPr lang="de-CH" sz="2400" dirty="0" smtClean="0">
                <a:solidFill>
                  <a:srgbClr val="66FF33"/>
                </a:solidFill>
                <a:effectLst>
                  <a:outerShdw blurRad="38100" dist="38100" dir="2700000" algn="tl">
                    <a:srgbClr val="000000">
                      <a:alpha val="43137"/>
                    </a:srgbClr>
                  </a:outerShdw>
                </a:effectLst>
                <a:latin typeface="Arial" charset="0"/>
                <a:sym typeface="Wingdings" pitchFamily="2" charset="2"/>
              </a:rPr>
              <a:t> Das Weltall muss einen Anfang haben!</a:t>
            </a:r>
            <a:endParaRPr lang="de-DE" sz="2400" dirty="0" smtClean="0">
              <a:solidFill>
                <a:srgbClr val="66FF33"/>
              </a:solidFill>
              <a:effectLst>
                <a:outerShdw blurRad="38100" dist="38100" dir="2700000" algn="tl">
                  <a:srgbClr val="000000">
                    <a:alpha val="43137"/>
                  </a:srgbClr>
                </a:outerShdw>
              </a:effectLst>
              <a:latin typeface="Arial" charset="0"/>
            </a:endParaRPr>
          </a:p>
        </p:txBody>
      </p:sp>
      <p:pic>
        <p:nvPicPr>
          <p:cNvPr id="69635" name="Picture 5" descr="The Hubble Deep Field"/>
          <p:cNvPicPr>
            <a:picLocks noGrp="1" noChangeAspect="1" noChangeArrowheads="1"/>
          </p:cNvPicPr>
          <p:nvPr>
            <p:ph sz="quarter" idx="2"/>
          </p:nvPr>
        </p:nvPicPr>
        <p:blipFill>
          <a:blip r:embed="rId2"/>
          <a:srcRect/>
          <a:stretch>
            <a:fillRect/>
          </a:stretch>
        </p:blipFill>
        <p:spPr>
          <a:xfrm>
            <a:off x="5786438" y="1571625"/>
            <a:ext cx="2185987" cy="2185988"/>
          </a:xfrm>
        </p:spPr>
      </p:pic>
      <p:sp>
        <p:nvSpPr>
          <p:cNvPr id="69636" name="Text Box 6"/>
          <p:cNvSpPr txBox="1">
            <a:spLocks noChangeArrowheads="1"/>
          </p:cNvSpPr>
          <p:nvPr/>
        </p:nvSpPr>
        <p:spPr bwMode="auto">
          <a:xfrm>
            <a:off x="4859338" y="2133600"/>
            <a:ext cx="539750" cy="823913"/>
          </a:xfrm>
          <a:prstGeom prst="rect">
            <a:avLst/>
          </a:prstGeom>
          <a:noFill/>
          <a:ln w="57150">
            <a:noFill/>
            <a:miter lim="800000"/>
            <a:headEnd/>
            <a:tailEnd/>
          </a:ln>
        </p:spPr>
        <p:txBody>
          <a:bodyPr wrap="none">
            <a:spAutoFit/>
          </a:bodyPr>
          <a:lstStyle/>
          <a:p>
            <a:r>
              <a:rPr lang="de-CH" sz="4800">
                <a:solidFill>
                  <a:srgbClr val="FF0000"/>
                </a:solidFill>
                <a:latin typeface="Arial" charset="0"/>
              </a:rPr>
              <a:t>=</a:t>
            </a:r>
            <a:endParaRPr lang="de-DE" sz="4800">
              <a:solidFill>
                <a:srgbClr val="FF0000"/>
              </a:solidFill>
              <a:latin typeface="Arial" charset="0"/>
            </a:endParaRPr>
          </a:p>
        </p:txBody>
      </p:sp>
      <p:sp>
        <p:nvSpPr>
          <p:cNvPr id="69637" name="Text Box 7"/>
          <p:cNvSpPr txBox="1">
            <a:spLocks noChangeArrowheads="1"/>
          </p:cNvSpPr>
          <p:nvPr/>
        </p:nvSpPr>
        <p:spPr bwMode="auto">
          <a:xfrm>
            <a:off x="7215188" y="3571875"/>
            <a:ext cx="768350" cy="214313"/>
          </a:xfrm>
          <a:prstGeom prst="rect">
            <a:avLst/>
          </a:prstGeom>
          <a:noFill/>
          <a:ln w="9525" algn="ctr">
            <a:noFill/>
            <a:miter lim="800000"/>
            <a:headEnd/>
            <a:tailEnd/>
          </a:ln>
        </p:spPr>
        <p:txBody>
          <a:bodyPr wrap="none">
            <a:spAutoFit/>
          </a:bodyPr>
          <a:lstStyle/>
          <a:p>
            <a:pPr algn="ctr"/>
            <a:r>
              <a:rPr lang="de-CH" sz="800">
                <a:latin typeface="Arial" charset="0"/>
              </a:rPr>
              <a:t>NASA/STScI</a:t>
            </a:r>
            <a:endParaRPr lang="de-DE" sz="800">
              <a:latin typeface="Arial" charset="0"/>
            </a:endParaRPr>
          </a:p>
        </p:txBody>
      </p:sp>
      <p:pic>
        <p:nvPicPr>
          <p:cNvPr id="69638" name="Picture 1" descr="C:\Users\Roger\AppData\Local\Microsoft\Windows\Temporary Internet Files\Content.IE5\MHWC3JZV\MPj04317060000[1].jpg"/>
          <p:cNvPicPr>
            <a:picLocks noChangeAspect="1" noChangeArrowheads="1"/>
          </p:cNvPicPr>
          <p:nvPr/>
        </p:nvPicPr>
        <p:blipFill>
          <a:blip r:embed="rId3"/>
          <a:srcRect/>
          <a:stretch>
            <a:fillRect/>
          </a:stretch>
        </p:blipFill>
        <p:spPr bwMode="auto">
          <a:xfrm>
            <a:off x="2071688" y="1571625"/>
            <a:ext cx="2160587"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3" descr="C:\Users\Roger\AppData\Local\Microsoft\Windows\Temporary Internet Files\Content.IE5\4YD1CRE9\MPj04330710000[1].jpg"/>
          <p:cNvPicPr>
            <a:picLocks noChangeAspect="1" noChangeArrowheads="1"/>
          </p:cNvPicPr>
          <p:nvPr/>
        </p:nvPicPr>
        <p:blipFill>
          <a:blip r:embed="rId2"/>
          <a:srcRect/>
          <a:stretch>
            <a:fillRect/>
          </a:stretch>
        </p:blipFill>
        <p:spPr bwMode="auto">
          <a:xfrm>
            <a:off x="0" y="0"/>
            <a:ext cx="10287000" cy="6858000"/>
          </a:xfrm>
          <a:prstGeom prst="rect">
            <a:avLst/>
          </a:prstGeom>
          <a:noFill/>
          <a:ln w="9525">
            <a:noFill/>
            <a:miter lim="800000"/>
            <a:headEnd/>
            <a:tailEnd/>
          </a:ln>
        </p:spPr>
      </p:pic>
      <p:sp>
        <p:nvSpPr>
          <p:cNvPr id="48130" name="Rectangle 2"/>
          <p:cNvSpPr>
            <a:spLocks noGrp="1" noChangeArrowheads="1"/>
          </p:cNvSpPr>
          <p:nvPr>
            <p:ph type="title"/>
          </p:nvPr>
        </p:nvSpPr>
        <p:spPr>
          <a:xfrm>
            <a:off x="0" y="0"/>
            <a:ext cx="10215563" cy="1143000"/>
          </a:xfrm>
        </p:spPr>
        <p:txBody>
          <a:bodyPr/>
          <a:lstStyle/>
          <a:p>
            <a:pPr>
              <a:defRPr/>
            </a:pPr>
            <a:r>
              <a:rPr lang="de-CH" sz="4000" dirty="0" smtClean="0">
                <a:solidFill>
                  <a:srgbClr val="FFFF00"/>
                </a:solidFill>
                <a:latin typeface="Arial" pitchFamily="34" charset="0"/>
              </a:rPr>
              <a:t>Die Welt muss einen </a:t>
            </a:r>
            <a:r>
              <a:rPr lang="de-CH" sz="3600" dirty="0" smtClean="0">
                <a:solidFill>
                  <a:srgbClr val="FFFF00"/>
                </a:solidFill>
                <a:latin typeface="Arial" pitchFamily="34" charset="0"/>
              </a:rPr>
              <a:t>Anfang</a:t>
            </a:r>
            <a:r>
              <a:rPr lang="de-CH" sz="4000" dirty="0" smtClean="0">
                <a:solidFill>
                  <a:srgbClr val="FFFF00"/>
                </a:solidFill>
                <a:latin typeface="Arial" pitchFamily="34" charset="0"/>
              </a:rPr>
              <a:t> haben</a:t>
            </a:r>
            <a:endParaRPr lang="de-DE" sz="4000" dirty="0" smtClean="0">
              <a:solidFill>
                <a:srgbClr val="FFFF00"/>
              </a:solidFill>
            </a:endParaRPr>
          </a:p>
        </p:txBody>
      </p:sp>
      <p:sp>
        <p:nvSpPr>
          <p:cNvPr id="48131" name="Rectangle 3"/>
          <p:cNvSpPr>
            <a:spLocks noGrp="1" noChangeArrowheads="1"/>
          </p:cNvSpPr>
          <p:nvPr>
            <p:ph type="body" idx="1"/>
          </p:nvPr>
        </p:nvSpPr>
        <p:spPr>
          <a:xfrm>
            <a:off x="357188" y="1447800"/>
            <a:ext cx="8634412" cy="5105400"/>
          </a:xfrm>
        </p:spPr>
        <p:txBody>
          <a:bodyPr/>
          <a:lstStyle/>
          <a:p>
            <a:pPr>
              <a:defRPr/>
            </a:pPr>
            <a:r>
              <a:rPr lang="de-CH" sz="2400" dirty="0" smtClean="0">
                <a:solidFill>
                  <a:srgbClr val="66FF33"/>
                </a:solidFill>
                <a:latin typeface="Arial" pitchFamily="34" charset="0"/>
              </a:rPr>
              <a:t>Prof. Dr. Robert </a:t>
            </a:r>
            <a:r>
              <a:rPr lang="de-CH" sz="2400" dirty="0" err="1" smtClean="0">
                <a:solidFill>
                  <a:srgbClr val="66FF33"/>
                </a:solidFill>
                <a:latin typeface="Arial" pitchFamily="34" charset="0"/>
              </a:rPr>
              <a:t>Jastrow</a:t>
            </a:r>
            <a:r>
              <a:rPr lang="de-CH" sz="2400" dirty="0" smtClean="0">
                <a:solidFill>
                  <a:srgbClr val="66FF33"/>
                </a:solidFill>
                <a:latin typeface="Arial" pitchFamily="34" charset="0"/>
              </a:rPr>
              <a:t> (1925 – 2008), Leiter des Goddard Space Institute, </a:t>
            </a:r>
            <a:r>
              <a:rPr lang="de-CH" sz="2400" dirty="0" err="1" smtClean="0">
                <a:solidFill>
                  <a:srgbClr val="66FF33"/>
                </a:solidFill>
                <a:latin typeface="Arial" pitchFamily="34" charset="0"/>
              </a:rPr>
              <a:t>Pioneer</a:t>
            </a:r>
            <a:r>
              <a:rPr lang="de-CH" sz="2400" dirty="0" smtClean="0">
                <a:solidFill>
                  <a:srgbClr val="66FF33"/>
                </a:solidFill>
                <a:latin typeface="Arial" pitchFamily="34" charset="0"/>
              </a:rPr>
              <a:t> / Voyager:</a:t>
            </a:r>
          </a:p>
          <a:p>
            <a:pPr>
              <a:buFontTx/>
              <a:buNone/>
              <a:defRPr/>
            </a:pPr>
            <a:r>
              <a:rPr lang="de-CH" sz="2400" dirty="0" smtClean="0">
                <a:latin typeface="Arial" pitchFamily="34" charset="0"/>
              </a:rPr>
              <a:t>	</a:t>
            </a:r>
            <a:r>
              <a:rPr lang="de-CH" sz="2400" dirty="0" smtClean="0">
                <a:solidFill>
                  <a:srgbClr val="FFFF00"/>
                </a:solidFill>
                <a:latin typeface="Arial" pitchFamily="34" charset="0"/>
              </a:rPr>
              <a:t>„Der Nachweis, dass das Universum einen </a:t>
            </a:r>
            <a:r>
              <a:rPr lang="de-CH" sz="2400" dirty="0" smtClean="0">
                <a:solidFill>
                  <a:srgbClr val="FF3300"/>
                </a:solidFill>
                <a:latin typeface="Arial" pitchFamily="34" charset="0"/>
              </a:rPr>
              <a:t>Anfang</a:t>
            </a:r>
            <a:r>
              <a:rPr lang="de-CH" sz="2400" dirty="0" smtClean="0">
                <a:solidFill>
                  <a:srgbClr val="FFFF00"/>
                </a:solidFill>
                <a:latin typeface="Arial" pitchFamily="34" charset="0"/>
              </a:rPr>
              <a:t> hat, verursachte den Astronomen </a:t>
            </a:r>
            <a:r>
              <a:rPr lang="de-CH" sz="2400" dirty="0" smtClean="0">
                <a:solidFill>
                  <a:srgbClr val="FF3300"/>
                </a:solidFill>
                <a:latin typeface="Arial" pitchFamily="34" charset="0"/>
              </a:rPr>
              <a:t>grosse Magenschmerzen</a:t>
            </a:r>
            <a:r>
              <a:rPr lang="de-CH" sz="2400" dirty="0" smtClean="0">
                <a:solidFill>
                  <a:srgbClr val="FFFF00"/>
                </a:solidFill>
                <a:latin typeface="Arial" pitchFamily="34" charset="0"/>
              </a:rPr>
              <a:t>. Ihre Reaktionen sind ein interessantes Beispiel dafür, was die angeblich so objektiven Köpfe der Wissenschaftler anstellen, wenn ihre eigene Arbeit sie zu Ergebnissen führt, die den Glaubensartikeln ihrer Zunft zuwiderlaufen … Es gibt eine Art </a:t>
            </a:r>
            <a:r>
              <a:rPr lang="de-CH" sz="2400" dirty="0" smtClean="0">
                <a:solidFill>
                  <a:srgbClr val="FF3300"/>
                </a:solidFill>
                <a:latin typeface="Arial" pitchFamily="34" charset="0"/>
              </a:rPr>
              <a:t>Religion in der Wissenschaft</a:t>
            </a:r>
            <a:r>
              <a:rPr lang="de-CH" sz="2400" dirty="0" smtClean="0">
                <a:solidFill>
                  <a:srgbClr val="FFFF00"/>
                </a:solidFill>
                <a:latin typeface="Arial" pitchFamily="34" charset="0"/>
              </a:rPr>
              <a:t>.“</a:t>
            </a:r>
          </a:p>
        </p:txBody>
      </p:sp>
      <p:sp>
        <p:nvSpPr>
          <p:cNvPr id="70660" name="Text Box 4"/>
          <p:cNvSpPr txBox="1">
            <a:spLocks noChangeArrowheads="1"/>
          </p:cNvSpPr>
          <p:nvPr/>
        </p:nvSpPr>
        <p:spPr bwMode="auto">
          <a:xfrm>
            <a:off x="928688" y="5429250"/>
            <a:ext cx="8001000" cy="400050"/>
          </a:xfrm>
          <a:prstGeom prst="rect">
            <a:avLst/>
          </a:prstGeom>
          <a:noFill/>
          <a:ln w="57150">
            <a:noFill/>
            <a:miter lim="800000"/>
            <a:headEnd/>
            <a:tailEnd/>
          </a:ln>
        </p:spPr>
        <p:txBody>
          <a:bodyPr>
            <a:spAutoFit/>
          </a:bodyPr>
          <a:lstStyle/>
          <a:p>
            <a:r>
              <a:rPr lang="de-CH" sz="2000">
                <a:latin typeface="Arial" charset="0"/>
              </a:rPr>
              <a:t>Los Angeles Times, 25. Juni 1978, Part IV, S. 1/6.</a:t>
            </a:r>
            <a:endParaRPr lang="de-DE" sz="2000">
              <a:latin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602px-Universe">
            <a:hlinkClick r:id="rId2"/>
          </p:cNvPr>
          <p:cNvPicPr>
            <a:picLocks noGrp="1" noChangeAspect="1" noChangeArrowheads="1"/>
          </p:cNvPicPr>
          <p:nvPr>
            <p:ph idx="1"/>
          </p:nvPr>
        </p:nvPicPr>
        <p:blipFill>
          <a:blip r:embed="rId3"/>
          <a:srcRect/>
          <a:stretch>
            <a:fillRect/>
          </a:stretch>
        </p:blipFill>
        <p:spPr>
          <a:xfrm>
            <a:off x="4716463" y="0"/>
            <a:ext cx="4427537" cy="4413250"/>
          </a:xfrm>
        </p:spPr>
      </p:pic>
      <p:sp>
        <p:nvSpPr>
          <p:cNvPr id="134147" name="Rectangle 3"/>
          <p:cNvSpPr>
            <a:spLocks noGrp="1" noRot="1" noChangeArrowheads="1"/>
          </p:cNvSpPr>
          <p:nvPr>
            <p:ph type="title"/>
          </p:nvPr>
        </p:nvSpPr>
        <p:spPr>
          <a:xfrm>
            <a:off x="1571625" y="228600"/>
            <a:ext cx="7419975" cy="838200"/>
          </a:xfrm>
        </p:spPr>
        <p:txBody>
          <a:bodyPr/>
          <a:lstStyle/>
          <a:p>
            <a:pPr>
              <a:defRPr/>
            </a:pPr>
            <a:r>
              <a:rPr lang="de-CH" dirty="0" smtClean="0">
                <a:solidFill>
                  <a:srgbClr val="FF3300"/>
                </a:solidFill>
                <a:latin typeface="Arial" charset="0"/>
              </a:rPr>
              <a:t>4. Woher kommt Gott?</a:t>
            </a:r>
            <a:r>
              <a:rPr lang="de-CH" dirty="0" smtClean="0">
                <a:solidFill>
                  <a:srgbClr val="99FF33"/>
                </a:solidFill>
                <a:latin typeface="Arial" charset="0"/>
              </a:rPr>
              <a:t> </a:t>
            </a:r>
            <a:endParaRPr lang="de-DE" sz="4000" dirty="0" smtClean="0">
              <a:solidFill>
                <a:srgbClr val="FF0000"/>
              </a:solidFill>
              <a:latin typeface="Arial" charset="0"/>
            </a:endParaRPr>
          </a:p>
        </p:txBody>
      </p:sp>
      <p:sp>
        <p:nvSpPr>
          <p:cNvPr id="71683" name="AutoShape 4">
            <a:hlinkClick r:id="rId4" action="ppaction://hlinkpres?slideindex=1&amp;slidetitle="/>
          </p:cNvPr>
          <p:cNvSpPr>
            <a:spLocks noChangeArrowheads="1"/>
          </p:cNvSpPr>
          <p:nvPr/>
        </p:nvSpPr>
        <p:spPr bwMode="auto">
          <a:xfrm>
            <a:off x="0" y="4149725"/>
            <a:ext cx="9144000" cy="1223963"/>
          </a:xfrm>
          <a:prstGeom prst="leftRightArrow">
            <a:avLst>
              <a:gd name="adj1" fmla="val 60833"/>
              <a:gd name="adj2" fmla="val 48249"/>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p>
            <a:pPr algn="ctr"/>
            <a:endParaRPr lang="fr-FR" sz="3600">
              <a:solidFill>
                <a:schemeClr val="bg1"/>
              </a:solidFill>
              <a:latin typeface="Arial" charset="0"/>
            </a:endParaRPr>
          </a:p>
        </p:txBody>
      </p:sp>
      <p:sp>
        <p:nvSpPr>
          <p:cNvPr id="71685" name="Text Box 5"/>
          <p:cNvSpPr txBox="1">
            <a:spLocks noChangeArrowheads="1"/>
          </p:cNvSpPr>
          <p:nvPr/>
        </p:nvSpPr>
        <p:spPr bwMode="auto">
          <a:xfrm>
            <a:off x="1214438" y="3643313"/>
            <a:ext cx="2300287" cy="457200"/>
          </a:xfrm>
          <a:prstGeom prst="rect">
            <a:avLst/>
          </a:prstGeom>
          <a:noFill/>
          <a:ln w="9525">
            <a:noFill/>
            <a:miter lim="800000"/>
            <a:headEnd/>
            <a:tailEnd/>
          </a:ln>
        </p:spPr>
        <p:txBody>
          <a:bodyPr>
            <a:spAutoFit/>
          </a:bodyPr>
          <a:lstStyle/>
          <a:p>
            <a:pPr>
              <a:defRPr/>
            </a:pPr>
            <a:r>
              <a:rPr lang="de-CH" dirty="0">
                <a:solidFill>
                  <a:srgbClr val="FFC000"/>
                </a:solidFill>
                <a:effectLst>
                  <a:outerShdw blurRad="38100" dist="38100" dir="2700000" algn="tl">
                    <a:srgbClr val="000000">
                      <a:alpha val="43137"/>
                    </a:srgbClr>
                  </a:outerShdw>
                </a:effectLst>
                <a:latin typeface="Arial" charset="0"/>
                <a:cs typeface="+mn-cs"/>
              </a:rPr>
              <a:t>Vergangenheit</a:t>
            </a:r>
            <a:endParaRPr lang="de-DE" dirty="0">
              <a:solidFill>
                <a:srgbClr val="FFC000"/>
              </a:solidFill>
              <a:effectLst>
                <a:outerShdw blurRad="38100" dist="38100" dir="2700000" algn="tl">
                  <a:srgbClr val="000000">
                    <a:alpha val="43137"/>
                  </a:srgbClr>
                </a:outerShdw>
              </a:effectLst>
              <a:latin typeface="Arial" charset="0"/>
              <a:cs typeface="+mn-cs"/>
            </a:endParaRPr>
          </a:p>
        </p:txBody>
      </p:sp>
      <p:sp>
        <p:nvSpPr>
          <p:cNvPr id="71686" name="Text Box 6"/>
          <p:cNvSpPr txBox="1">
            <a:spLocks noChangeArrowheads="1"/>
          </p:cNvSpPr>
          <p:nvPr/>
        </p:nvSpPr>
        <p:spPr bwMode="auto">
          <a:xfrm>
            <a:off x="3786188" y="3643313"/>
            <a:ext cx="1758950" cy="457200"/>
          </a:xfrm>
          <a:prstGeom prst="rect">
            <a:avLst/>
          </a:prstGeom>
          <a:noFill/>
          <a:ln w="9525">
            <a:noFill/>
            <a:miter lim="800000"/>
            <a:headEnd/>
            <a:tailEnd/>
          </a:ln>
        </p:spPr>
        <p:txBody>
          <a:bodyPr>
            <a:spAutoFit/>
          </a:bodyPr>
          <a:lstStyle/>
          <a:p>
            <a:pPr>
              <a:defRPr/>
            </a:pPr>
            <a:r>
              <a:rPr lang="de-CH" dirty="0">
                <a:solidFill>
                  <a:srgbClr val="FFC000"/>
                </a:solidFill>
                <a:effectLst>
                  <a:outerShdw blurRad="38100" dist="38100" dir="2700000" algn="tl">
                    <a:srgbClr val="000000">
                      <a:alpha val="43137"/>
                    </a:srgbClr>
                  </a:outerShdw>
                </a:effectLst>
                <a:latin typeface="Arial" charset="0"/>
                <a:cs typeface="+mn-cs"/>
              </a:rPr>
              <a:t>Gegenwart</a:t>
            </a:r>
            <a:endParaRPr lang="de-DE" dirty="0">
              <a:solidFill>
                <a:srgbClr val="FFC000"/>
              </a:solidFill>
              <a:effectLst>
                <a:outerShdw blurRad="38100" dist="38100" dir="2700000" algn="tl">
                  <a:srgbClr val="000000">
                    <a:alpha val="43137"/>
                  </a:srgbClr>
                </a:outerShdw>
              </a:effectLst>
              <a:latin typeface="Arial" charset="0"/>
              <a:cs typeface="+mn-cs"/>
            </a:endParaRPr>
          </a:p>
        </p:txBody>
      </p:sp>
      <p:sp>
        <p:nvSpPr>
          <p:cNvPr id="71687" name="Text Box 7"/>
          <p:cNvSpPr txBox="1">
            <a:spLocks noChangeArrowheads="1"/>
          </p:cNvSpPr>
          <p:nvPr/>
        </p:nvSpPr>
        <p:spPr bwMode="auto">
          <a:xfrm>
            <a:off x="6215063" y="3643313"/>
            <a:ext cx="1200150" cy="457200"/>
          </a:xfrm>
          <a:prstGeom prst="rect">
            <a:avLst/>
          </a:prstGeom>
          <a:noFill/>
          <a:ln w="9525">
            <a:noFill/>
            <a:miter lim="800000"/>
            <a:headEnd/>
            <a:tailEnd/>
          </a:ln>
        </p:spPr>
        <p:txBody>
          <a:bodyPr wrap="none">
            <a:spAutoFit/>
          </a:bodyPr>
          <a:lstStyle/>
          <a:p>
            <a:pPr>
              <a:defRPr/>
            </a:pPr>
            <a:r>
              <a:rPr lang="de-CH" dirty="0">
                <a:solidFill>
                  <a:srgbClr val="FFC000"/>
                </a:solidFill>
                <a:effectLst>
                  <a:outerShdw blurRad="38100" dist="38100" dir="2700000" algn="tl">
                    <a:srgbClr val="000000">
                      <a:alpha val="43137"/>
                    </a:srgbClr>
                  </a:outerShdw>
                </a:effectLst>
                <a:latin typeface="Arial" charset="0"/>
                <a:cs typeface="+mn-cs"/>
              </a:rPr>
              <a:t>Zukunft</a:t>
            </a:r>
            <a:endParaRPr lang="de-DE" dirty="0">
              <a:solidFill>
                <a:srgbClr val="FFC000"/>
              </a:solidFill>
              <a:effectLst>
                <a:outerShdw blurRad="38100" dist="38100" dir="2700000" algn="tl">
                  <a:srgbClr val="000000">
                    <a:alpha val="43137"/>
                  </a:srgbClr>
                </a:outerShdw>
              </a:effectLst>
              <a:latin typeface="Arial" charset="0"/>
              <a:cs typeface="+mn-cs"/>
            </a:endParaRPr>
          </a:p>
        </p:txBody>
      </p:sp>
      <p:sp>
        <p:nvSpPr>
          <p:cNvPr id="2" name="Text Box 8"/>
          <p:cNvSpPr txBox="1">
            <a:spLocks noChangeArrowheads="1"/>
          </p:cNvSpPr>
          <p:nvPr/>
        </p:nvSpPr>
        <p:spPr bwMode="auto">
          <a:xfrm>
            <a:off x="1071563" y="5438775"/>
            <a:ext cx="7532687" cy="1016000"/>
          </a:xfrm>
          <a:prstGeom prst="rect">
            <a:avLst/>
          </a:prstGeom>
          <a:noFill/>
          <a:ln w="9525">
            <a:noFill/>
            <a:miter lim="800000"/>
            <a:headEnd/>
            <a:tailEnd/>
          </a:ln>
        </p:spPr>
        <p:txBody>
          <a:bodyPr>
            <a:spAutoFit/>
          </a:bodyPr>
          <a:lstStyle/>
          <a:p>
            <a:r>
              <a:rPr lang="en-US" sz="3600">
                <a:solidFill>
                  <a:srgbClr val="FF0000"/>
                </a:solidFill>
                <a:latin typeface="Bwhebb"/>
                <a:cs typeface="Times New Roman" pitchFamily="18" charset="0"/>
              </a:rPr>
              <a:t>י</a:t>
            </a:r>
            <a:r>
              <a:rPr lang="he-IL" sz="3600">
                <a:solidFill>
                  <a:srgbClr val="FF0000"/>
                </a:solidFill>
                <a:cs typeface="Times New Roman" pitchFamily="18" charset="0"/>
              </a:rPr>
              <a:t>הוה</a:t>
            </a:r>
            <a:r>
              <a:rPr lang="de-DE" sz="3600">
                <a:solidFill>
                  <a:srgbClr val="FF0000"/>
                </a:solidFill>
                <a:cs typeface="Times New Roman" pitchFamily="18" charset="0"/>
              </a:rPr>
              <a:t> </a:t>
            </a:r>
            <a:r>
              <a:rPr lang="en-US">
                <a:latin typeface="Arial" charset="0"/>
              </a:rPr>
              <a:t>= “Jahwe” = der Ewigseiende, </a:t>
            </a:r>
          </a:p>
          <a:p>
            <a:r>
              <a:rPr lang="en-US">
                <a:latin typeface="Arial" charset="0"/>
              </a:rPr>
              <a:t>der Unwandelbare </a:t>
            </a:r>
            <a:r>
              <a:rPr lang="en-US">
                <a:latin typeface="Arial" charset="0"/>
                <a:sym typeface="Wingdings" pitchFamily="2" charset="2"/>
              </a:rPr>
              <a:t> der EWIGE, der HERR</a:t>
            </a:r>
            <a:endParaRPr lang="de-DE">
              <a:latin typeface="Arial" charset="0"/>
            </a:endParaRPr>
          </a:p>
        </p:txBody>
      </p:sp>
      <p:sp>
        <p:nvSpPr>
          <p:cNvPr id="71689" name="Text Box 9"/>
          <p:cNvSpPr txBox="1">
            <a:spLocks noChangeArrowheads="1"/>
          </p:cNvSpPr>
          <p:nvPr/>
        </p:nvSpPr>
        <p:spPr bwMode="auto">
          <a:xfrm>
            <a:off x="1214438" y="1773238"/>
            <a:ext cx="7143750" cy="830262"/>
          </a:xfrm>
          <a:prstGeom prst="rect">
            <a:avLst/>
          </a:prstGeom>
          <a:no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latin typeface="Arial" charset="0"/>
                <a:cs typeface="+mn-cs"/>
              </a:rPr>
              <a:t>Der Gott der Bibel: Er ist Zeit und Raum nicht unterworfen (Off 1,4; </a:t>
            </a:r>
            <a:r>
              <a:rPr lang="de-CH" dirty="0" err="1">
                <a:effectLst>
                  <a:outerShdw blurRad="38100" dist="38100" dir="2700000" algn="tl">
                    <a:srgbClr val="000000">
                      <a:alpha val="43137"/>
                    </a:srgbClr>
                  </a:outerShdw>
                </a:effectLst>
                <a:latin typeface="Arial" charset="0"/>
                <a:cs typeface="+mn-cs"/>
              </a:rPr>
              <a:t>Jer</a:t>
            </a:r>
            <a:r>
              <a:rPr lang="de-CH" dirty="0">
                <a:effectLst>
                  <a:outerShdw blurRad="38100" dist="38100" dir="2700000" algn="tl">
                    <a:srgbClr val="000000">
                      <a:alpha val="43137"/>
                    </a:srgbClr>
                  </a:outerShdw>
                </a:effectLst>
                <a:latin typeface="Arial" charset="0"/>
                <a:cs typeface="+mn-cs"/>
              </a:rPr>
              <a:t> 23,24; 2Pet 3,8).</a:t>
            </a:r>
            <a:endParaRPr lang="de-DE" dirty="0">
              <a:effectLst>
                <a:outerShdw blurRad="38100" dist="38100" dir="2700000" algn="tl">
                  <a:srgbClr val="000000">
                    <a:alpha val="43137"/>
                  </a:srgbClr>
                </a:outerShdw>
              </a:effectLst>
              <a:latin typeface="Arial" charset="0"/>
              <a:cs typeface="+mn-cs"/>
            </a:endParaRPr>
          </a:p>
        </p:txBody>
      </p:sp>
      <p:sp>
        <p:nvSpPr>
          <p:cNvPr id="3" name="Text Box 10"/>
          <p:cNvSpPr txBox="1">
            <a:spLocks noChangeArrowheads="1"/>
          </p:cNvSpPr>
          <p:nvPr/>
        </p:nvSpPr>
        <p:spPr bwMode="auto">
          <a:xfrm>
            <a:off x="611188" y="4508500"/>
            <a:ext cx="8048625" cy="701675"/>
          </a:xfrm>
          <a:prstGeom prst="rect">
            <a:avLst/>
          </a:prstGeom>
          <a:noFill/>
          <a:ln w="9525">
            <a:noFill/>
            <a:miter lim="800000"/>
            <a:headEnd/>
            <a:tailEnd/>
          </a:ln>
        </p:spPr>
        <p:txBody>
          <a:bodyPr wrap="none">
            <a:spAutoFit/>
          </a:bodyPr>
          <a:lstStyle/>
          <a:p>
            <a:r>
              <a:rPr lang="de-CH" sz="2000" b="1">
                <a:solidFill>
                  <a:schemeClr val="hlink"/>
                </a:solidFill>
                <a:latin typeface="Arial" charset="0"/>
              </a:rPr>
              <a:t>„Erfülle ich nicht den Himmel und die Erde? spricht der EWIGE.“</a:t>
            </a:r>
            <a:r>
              <a:rPr lang="de-CH" sz="2000" b="1">
                <a:latin typeface="Arial" charset="0"/>
              </a:rPr>
              <a:t> </a:t>
            </a:r>
          </a:p>
          <a:p>
            <a:endParaRPr lang="de-DE" sz="2000" b="1">
              <a:latin typeface="Arial" charset="0"/>
            </a:endParaRPr>
          </a:p>
        </p:txBody>
      </p:sp>
      <p:sp>
        <p:nvSpPr>
          <p:cNvPr id="71690" name="Text Box 11"/>
          <p:cNvSpPr txBox="1">
            <a:spLocks noChangeArrowheads="1"/>
          </p:cNvSpPr>
          <p:nvPr/>
        </p:nvSpPr>
        <p:spPr bwMode="auto">
          <a:xfrm>
            <a:off x="8529638" y="0"/>
            <a:ext cx="614362" cy="274638"/>
          </a:xfrm>
          <a:prstGeom prst="rect">
            <a:avLst/>
          </a:prstGeom>
          <a:noFill/>
          <a:ln w="9525" algn="ctr">
            <a:noFill/>
            <a:miter lim="800000"/>
            <a:headEnd/>
            <a:tailEnd/>
          </a:ln>
        </p:spPr>
        <p:txBody>
          <a:bodyPr wrap="none">
            <a:spAutoFit/>
          </a:bodyPr>
          <a:lstStyle/>
          <a:p>
            <a:r>
              <a:rPr lang="de-CH" sz="1200" b="1">
                <a:latin typeface="Arial" charset="0"/>
              </a:rPr>
              <a:t>NASA</a:t>
            </a:r>
            <a:endParaRPr lang="de-DE" sz="1200" b="1">
              <a:latin typeface="Arial" charset="0"/>
            </a:endParaRPr>
          </a:p>
        </p:txBody>
      </p:sp>
      <p:sp>
        <p:nvSpPr>
          <p:cNvPr id="71691" name="Text Box 13"/>
          <p:cNvSpPr txBox="1">
            <a:spLocks noChangeArrowheads="1"/>
          </p:cNvSpPr>
          <p:nvPr/>
        </p:nvSpPr>
        <p:spPr bwMode="auto">
          <a:xfrm>
            <a:off x="4067175" y="2997200"/>
            <a:ext cx="184150" cy="457200"/>
          </a:xfrm>
          <a:prstGeom prst="rect">
            <a:avLst/>
          </a:prstGeom>
          <a:noFill/>
          <a:ln w="9525" algn="ctr">
            <a:noFill/>
            <a:miter lim="800000"/>
            <a:headEnd/>
            <a:tailEnd/>
          </a:ln>
        </p:spPr>
        <p:txBody>
          <a:bodyPr>
            <a:spAutoFit/>
          </a:bodyPr>
          <a:lstStyle/>
          <a:p>
            <a:pPr>
              <a:spcBef>
                <a:spcPct val="50000"/>
              </a:spcBef>
            </a:pPr>
            <a:endParaRPr lang="de-DE" b="1">
              <a:latin typeface="Arial" charset="0"/>
            </a:endParaRPr>
          </a:p>
        </p:txBody>
      </p:sp>
      <p:sp>
        <p:nvSpPr>
          <p:cNvPr id="71693" name="Textfeld 15"/>
          <p:cNvSpPr txBox="1">
            <a:spLocks noChangeArrowheads="1"/>
          </p:cNvSpPr>
          <p:nvPr/>
        </p:nvSpPr>
        <p:spPr bwMode="auto">
          <a:xfrm>
            <a:off x="1285875" y="2643188"/>
            <a:ext cx="7572375" cy="830262"/>
          </a:xfrm>
          <a:prstGeom prst="rect">
            <a:avLst/>
          </a:prstGeom>
          <a:solidFill>
            <a:srgbClr val="7030A0"/>
          </a:solidFill>
          <a:ln w="9525">
            <a:solidFill>
              <a:srgbClr val="99FF33"/>
            </a:solidFill>
            <a:miter lim="800000"/>
            <a:headEnd/>
            <a:tailEnd/>
          </a:ln>
        </p:spPr>
        <p:txBody>
          <a:bodyPr>
            <a:spAutoFit/>
          </a:bodyPr>
          <a:lstStyle/>
          <a:p>
            <a:pPr>
              <a:defRPr/>
            </a:pPr>
            <a:r>
              <a:rPr lang="de-DE" b="1" dirty="0">
                <a:solidFill>
                  <a:srgbClr val="FF9900"/>
                </a:solidFill>
                <a:effectLst>
                  <a:outerShdw blurRad="38100" dist="38100" dir="2700000" algn="tl">
                    <a:srgbClr val="000000">
                      <a:alpha val="43137"/>
                    </a:srgbClr>
                  </a:outerShdw>
                </a:effectLst>
                <a:latin typeface="Arial" charset="0"/>
                <a:cs typeface="+mn-cs"/>
              </a:rPr>
              <a:t>„Ein Tag ist bei dem HERRN wie 1000 Jahre </a:t>
            </a:r>
          </a:p>
          <a:p>
            <a:pPr>
              <a:defRPr/>
            </a:pPr>
            <a:r>
              <a:rPr lang="de-DE" b="1" dirty="0">
                <a:solidFill>
                  <a:srgbClr val="FF9900"/>
                </a:solidFill>
                <a:effectLst>
                  <a:outerShdw blurRad="38100" dist="38100" dir="2700000" algn="tl">
                    <a:srgbClr val="000000">
                      <a:alpha val="43137"/>
                    </a:srgbClr>
                  </a:outerShdw>
                </a:effectLst>
                <a:latin typeface="Arial" charset="0"/>
                <a:cs typeface="+mn-cs"/>
              </a:rPr>
              <a:t>und 1000 Jahre wie ein Tag.“ (2Pet 3,8)</a:t>
            </a:r>
          </a:p>
        </p:txBody>
      </p:sp>
      <p:sp>
        <p:nvSpPr>
          <p:cNvPr id="4" name="Textfeld 14"/>
          <p:cNvSpPr txBox="1">
            <a:spLocks noChangeArrowheads="1"/>
          </p:cNvSpPr>
          <p:nvPr/>
        </p:nvSpPr>
        <p:spPr bwMode="auto">
          <a:xfrm>
            <a:off x="6786563" y="1214438"/>
            <a:ext cx="2044700" cy="708025"/>
          </a:xfrm>
          <a:prstGeom prst="rect">
            <a:avLst/>
          </a:prstGeom>
          <a:noFill/>
          <a:ln w="9525">
            <a:noFill/>
            <a:miter lim="800000"/>
            <a:headEnd/>
            <a:tailEnd/>
          </a:ln>
        </p:spPr>
        <p:txBody>
          <a:bodyPr wrap="none">
            <a:spAutoFit/>
          </a:bodyPr>
          <a:lstStyle/>
          <a:p>
            <a:r>
              <a:rPr lang="de-DE" sz="4000" b="1">
                <a:solidFill>
                  <a:srgbClr val="28F82D"/>
                </a:solidFill>
                <a:latin typeface="Arial" charset="0"/>
              </a:rPr>
              <a:t>E = mc</a:t>
            </a:r>
            <a:r>
              <a:rPr lang="de-DE" sz="4000" b="1" baseline="30000">
                <a:solidFill>
                  <a:srgbClr val="28F82D"/>
                </a:solidFill>
                <a:latin typeface="Arial" charset="0"/>
              </a:rPr>
              <a:t>2</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p:txBody>
          <a:bodyPr/>
          <a:lstStyle/>
          <a:p>
            <a:pPr>
              <a:defRPr/>
            </a:pPr>
            <a:r>
              <a:rPr lang="de-CH" sz="4000" dirty="0" smtClean="0">
                <a:solidFill>
                  <a:srgbClr val="FF3300"/>
                </a:solidFill>
                <a:latin typeface="Arial" charset="0"/>
              </a:rPr>
              <a:t>5. Jesus Christus </a:t>
            </a:r>
            <a:br>
              <a:rPr lang="de-CH" sz="4000" dirty="0" smtClean="0">
                <a:solidFill>
                  <a:srgbClr val="FF3300"/>
                </a:solidFill>
                <a:latin typeface="Arial" charset="0"/>
              </a:rPr>
            </a:br>
            <a:r>
              <a:rPr lang="de-CH" sz="4000" dirty="0" smtClean="0">
                <a:solidFill>
                  <a:srgbClr val="FF3300"/>
                </a:solidFill>
                <a:latin typeface="Arial" charset="0"/>
              </a:rPr>
              <a:t>hat doch gar nie gelebt!</a:t>
            </a:r>
            <a:endParaRPr lang="de-DE" sz="4000" dirty="0" smtClean="0">
              <a:solidFill>
                <a:srgbClr val="FF3300"/>
              </a:solidFill>
              <a:latin typeface="Arial" charset="0"/>
            </a:endParaRPr>
          </a:p>
        </p:txBody>
      </p:sp>
      <p:sp>
        <p:nvSpPr>
          <p:cNvPr id="83971" name="Rectangle 3"/>
          <p:cNvSpPr>
            <a:spLocks noGrp="1" noChangeArrowheads="1"/>
          </p:cNvSpPr>
          <p:nvPr>
            <p:ph type="body" sz="half" idx="1"/>
          </p:nvPr>
        </p:nvSpPr>
        <p:spPr>
          <a:xfrm>
            <a:off x="1214438" y="1714500"/>
            <a:ext cx="7643812" cy="4883150"/>
          </a:xfrm>
        </p:spPr>
        <p:txBody>
          <a:bodyPr/>
          <a:lstStyle/>
          <a:p>
            <a:pPr>
              <a:lnSpc>
                <a:spcPct val="80000"/>
              </a:lnSpc>
              <a:defRPr/>
            </a:pPr>
            <a:r>
              <a:rPr lang="de-CH" sz="2400" dirty="0" smtClean="0">
                <a:solidFill>
                  <a:srgbClr val="FFC000"/>
                </a:solidFill>
                <a:latin typeface="Arial" charset="0"/>
              </a:rPr>
              <a:t>Tacitus, römischer Historiker (36-100 n. Chr.) über die „Christen“:</a:t>
            </a:r>
          </a:p>
          <a:p>
            <a:pPr>
              <a:lnSpc>
                <a:spcPct val="80000"/>
              </a:lnSpc>
              <a:buFont typeface="Wingdings" pitchFamily="2" charset="2"/>
              <a:buNone/>
              <a:defRPr/>
            </a:pPr>
            <a:r>
              <a:rPr lang="de-DE" sz="2400" dirty="0" smtClean="0">
                <a:latin typeface="Arial" charset="0"/>
              </a:rPr>
              <a:t>	</a:t>
            </a:r>
            <a:r>
              <a:rPr lang="de-DE" sz="2400" dirty="0" smtClean="0">
                <a:solidFill>
                  <a:srgbClr val="99FF33"/>
                </a:solidFill>
                <a:latin typeface="Arial" charset="0"/>
              </a:rPr>
              <a:t>„Dieser Name stammt von Christus, der unter Tiberius vom Prokurator Pontius Pilatus [26-36 n. Chr.] hingerichtet worden war.“</a:t>
            </a:r>
            <a:r>
              <a:rPr lang="de-DE" sz="2400" dirty="0" smtClean="0">
                <a:latin typeface="Arial" charset="0"/>
              </a:rPr>
              <a:t>              </a:t>
            </a:r>
          </a:p>
          <a:p>
            <a:pPr>
              <a:lnSpc>
                <a:spcPct val="80000"/>
              </a:lnSpc>
              <a:buFont typeface="Wingdings" pitchFamily="2" charset="2"/>
              <a:buNone/>
              <a:defRPr/>
            </a:pPr>
            <a:r>
              <a:rPr lang="de-DE" sz="2400" dirty="0" smtClean="0">
                <a:latin typeface="Arial" charset="0"/>
              </a:rPr>
              <a:t>	(Annalen XV,44)</a:t>
            </a:r>
          </a:p>
          <a:p>
            <a:pPr>
              <a:lnSpc>
                <a:spcPct val="80000"/>
              </a:lnSpc>
              <a:buFont typeface="Wingdings" pitchFamily="2" charset="2"/>
              <a:buNone/>
              <a:defRPr/>
            </a:pPr>
            <a:endParaRPr lang="de-DE" sz="2400" dirty="0" smtClean="0">
              <a:latin typeface="Arial" charset="0"/>
            </a:endParaRPr>
          </a:p>
          <a:p>
            <a:pPr>
              <a:lnSpc>
                <a:spcPct val="80000"/>
              </a:lnSpc>
              <a:defRPr/>
            </a:pPr>
            <a:r>
              <a:rPr lang="de-DE" sz="2400" dirty="0" smtClean="0">
                <a:solidFill>
                  <a:srgbClr val="FFC000"/>
                </a:solidFill>
                <a:latin typeface="Arial" charset="0"/>
              </a:rPr>
              <a:t>Josephus Flavius, jüdischer Historiker (37-100 n.Chr.):</a:t>
            </a:r>
          </a:p>
          <a:p>
            <a:pPr>
              <a:lnSpc>
                <a:spcPct val="80000"/>
              </a:lnSpc>
              <a:buFont typeface="Wingdings" pitchFamily="2" charset="2"/>
              <a:buNone/>
              <a:defRPr/>
            </a:pPr>
            <a:r>
              <a:rPr lang="de-DE" sz="2400" dirty="0" smtClean="0">
                <a:latin typeface="Arial" charset="0"/>
              </a:rPr>
              <a:t>	</a:t>
            </a:r>
            <a:r>
              <a:rPr lang="de-DE" sz="2400" dirty="0" smtClean="0">
                <a:solidFill>
                  <a:srgbClr val="99FF33"/>
                </a:solidFill>
                <a:latin typeface="Arial" charset="0"/>
              </a:rPr>
              <a:t>„Zu dieser Zeit [d.h. zur Zeit von Pontius Pilatus] lebte Jesus, ein weiser Mensch…  Und als Pilatus nach Hinweisen unserer führenden Männer ihn zum Kreuz verurteilte, ...“</a:t>
            </a:r>
            <a:r>
              <a:rPr lang="de-DE" sz="2400" dirty="0" smtClean="0">
                <a:latin typeface="Arial" charset="0"/>
              </a:rPr>
              <a:t> </a:t>
            </a:r>
          </a:p>
          <a:p>
            <a:pPr>
              <a:lnSpc>
                <a:spcPct val="80000"/>
              </a:lnSpc>
              <a:buFont typeface="Wingdings" pitchFamily="2" charset="2"/>
              <a:buNone/>
              <a:defRPr/>
            </a:pPr>
            <a:r>
              <a:rPr lang="de-DE" sz="2400" dirty="0" smtClean="0">
                <a:latin typeface="Arial" charset="0"/>
              </a:rPr>
              <a:t>	(Jüdische Altertümer, XVIII, 63)</a:t>
            </a:r>
          </a:p>
          <a:p>
            <a:pPr>
              <a:lnSpc>
                <a:spcPct val="80000"/>
              </a:lnSpc>
              <a:buFont typeface="Wingdings" pitchFamily="2" charset="2"/>
              <a:buNone/>
              <a:defRPr/>
            </a:pPr>
            <a:endParaRPr lang="de-DE" sz="2200" dirty="0" smtClean="0">
              <a:latin typeface="Arial" charset="0"/>
            </a:endParaRPr>
          </a:p>
          <a:p>
            <a:pPr>
              <a:lnSpc>
                <a:spcPct val="80000"/>
              </a:lnSpc>
              <a:buFont typeface="Wingdings" pitchFamily="2" charset="2"/>
              <a:buNone/>
              <a:defRPr/>
            </a:pPr>
            <a:endParaRPr lang="de-DE" sz="2200" dirty="0" smtClean="0">
              <a:latin typeface="Arial" charset="0"/>
            </a:endParaRPr>
          </a:p>
        </p:txBody>
      </p:sp>
      <p:sp>
        <p:nvSpPr>
          <p:cNvPr id="83972" name="Text Box 4"/>
          <p:cNvSpPr txBox="1">
            <a:spLocks noChangeArrowheads="1"/>
          </p:cNvSpPr>
          <p:nvPr/>
        </p:nvSpPr>
        <p:spPr bwMode="auto">
          <a:xfrm>
            <a:off x="5929313" y="6072188"/>
            <a:ext cx="3000375" cy="611187"/>
          </a:xfrm>
          <a:prstGeom prst="rect">
            <a:avLst/>
          </a:prstGeom>
          <a:noFill/>
          <a:ln w="9525">
            <a:noFill/>
            <a:miter lim="800000"/>
            <a:headEnd/>
            <a:tailEnd/>
          </a:ln>
          <a:effectLst/>
        </p:spPr>
        <p:txBody>
          <a:bodyPr>
            <a:spAutoFit/>
          </a:bodyPr>
          <a:lstStyle/>
          <a:p>
            <a:pPr>
              <a:lnSpc>
                <a:spcPct val="80000"/>
              </a:lnSpc>
              <a:spcBef>
                <a:spcPct val="20000"/>
              </a:spcBef>
              <a:buClr>
                <a:schemeClr val="hlink"/>
              </a:buClr>
              <a:buSzPct val="70000"/>
              <a:buFont typeface="Wingdings" pitchFamily="2" charset="2"/>
              <a:buNone/>
              <a:defRPr/>
            </a:pPr>
            <a:r>
              <a:rPr lang="de-DE" sz="1000" dirty="0">
                <a:effectLst>
                  <a:outerShdw blurRad="38100" dist="38100" dir="2700000" algn="tl">
                    <a:srgbClr val="000000"/>
                  </a:outerShdw>
                </a:effectLst>
                <a:latin typeface="Arial" charset="0"/>
                <a:cs typeface="+mn-cs"/>
              </a:rPr>
              <a:t>BRUCE, F.F. / GÜTING, E.: </a:t>
            </a:r>
            <a:r>
              <a:rPr lang="de-DE" sz="1000" dirty="0" err="1">
                <a:effectLst>
                  <a:outerShdw blurRad="38100" dist="38100" dir="2700000" algn="tl">
                    <a:srgbClr val="000000"/>
                  </a:outerShdw>
                </a:effectLst>
                <a:latin typeface="Arial" charset="0"/>
                <a:cs typeface="+mn-cs"/>
              </a:rPr>
              <a:t>Ausserbiblische</a:t>
            </a:r>
            <a:r>
              <a:rPr lang="de-DE" sz="1000" dirty="0">
                <a:effectLst>
                  <a:outerShdw blurRad="38100" dist="38100" dir="2700000" algn="tl">
                    <a:srgbClr val="000000"/>
                  </a:outerShdw>
                </a:effectLst>
                <a:latin typeface="Arial" charset="0"/>
                <a:cs typeface="+mn-cs"/>
              </a:rPr>
              <a:t> Zeugnisse über Jesus und das frühe Christentum, </a:t>
            </a:r>
            <a:r>
              <a:rPr lang="de-DE" sz="1000" dirty="0" err="1">
                <a:effectLst>
                  <a:outerShdw blurRad="38100" dist="38100" dir="2700000" algn="tl">
                    <a:srgbClr val="000000"/>
                  </a:outerShdw>
                </a:effectLst>
                <a:latin typeface="Arial" charset="0"/>
                <a:cs typeface="+mn-cs"/>
              </a:rPr>
              <a:t>Giessen</a:t>
            </a:r>
            <a:r>
              <a:rPr lang="de-DE" sz="1000" dirty="0">
                <a:effectLst>
                  <a:outerShdw blurRad="38100" dist="38100" dir="2700000" algn="tl">
                    <a:srgbClr val="000000"/>
                  </a:outerShdw>
                </a:effectLst>
                <a:latin typeface="Arial" charset="0"/>
                <a:cs typeface="+mn-cs"/>
              </a:rPr>
              <a:t>, Basel 1991, S. 12 und 26.</a:t>
            </a:r>
          </a:p>
          <a:p>
            <a:pPr>
              <a:defRPr/>
            </a:pPr>
            <a:endParaRPr lang="de-DE" sz="1000" dirty="0">
              <a:latin typeface="Arial" charset="0"/>
              <a:cs typeface="+mn-cs"/>
            </a:endParaRPr>
          </a:p>
        </p:txBody>
      </p:sp>
      <p:sp>
        <p:nvSpPr>
          <p:cNvPr id="72708" name="AutoShape 6" descr="Lipsius_manuscript"/>
          <p:cNvSpPr>
            <a:spLocks noChangeAspect="1" noChangeArrowheads="1"/>
          </p:cNvSpPr>
          <p:nvPr/>
        </p:nvSpPr>
        <p:spPr bwMode="auto">
          <a:xfrm>
            <a:off x="2947988" y="814388"/>
            <a:ext cx="3248025" cy="5229225"/>
          </a:xfrm>
          <a:prstGeom prst="rect">
            <a:avLst/>
          </a:prstGeom>
          <a:noFill/>
          <a:ln w="9525">
            <a:noFill/>
            <a:miter lim="800000"/>
            <a:headEnd/>
            <a:tailEnd/>
          </a:ln>
        </p:spPr>
        <p:txBody>
          <a:bodyPr/>
          <a:lstStyle/>
          <a:p>
            <a:endParaRPr lang="de-DE"/>
          </a:p>
        </p:txBody>
      </p:sp>
      <p:sp>
        <p:nvSpPr>
          <p:cNvPr id="72709" name="AutoShape 8" descr="Lipsius_manuscript"/>
          <p:cNvSpPr>
            <a:spLocks noChangeAspect="1" noChangeArrowheads="1"/>
          </p:cNvSpPr>
          <p:nvPr/>
        </p:nvSpPr>
        <p:spPr bwMode="auto">
          <a:xfrm>
            <a:off x="2947988" y="814388"/>
            <a:ext cx="3248025" cy="5229225"/>
          </a:xfrm>
          <a:prstGeom prst="rect">
            <a:avLst/>
          </a:prstGeom>
          <a:noFill/>
          <a:ln w="9525">
            <a:noFill/>
            <a:miter lim="800000"/>
            <a:headEnd/>
            <a:tailEnd/>
          </a:ln>
        </p:spPr>
        <p:txBody>
          <a:bodyPr/>
          <a:lstStyle/>
          <a:p>
            <a:endParaRPr lang="de-DE"/>
          </a:p>
        </p:txBody>
      </p:sp>
      <p:sp>
        <p:nvSpPr>
          <p:cNvPr id="72710" name="AutoShape 10" descr="Lipsius_manuscript"/>
          <p:cNvSpPr>
            <a:spLocks noChangeAspect="1" noChangeArrowheads="1"/>
          </p:cNvSpPr>
          <p:nvPr/>
        </p:nvSpPr>
        <p:spPr bwMode="auto">
          <a:xfrm>
            <a:off x="2947988" y="814388"/>
            <a:ext cx="3248025" cy="5229225"/>
          </a:xfrm>
          <a:prstGeom prst="rect">
            <a:avLst/>
          </a:prstGeom>
          <a:noFill/>
          <a:ln w="9525">
            <a:noFill/>
            <a:miter lim="800000"/>
            <a:headEnd/>
            <a:tailEnd/>
          </a:ln>
        </p:spPr>
        <p:txBody>
          <a:bodyPr/>
          <a:lstStyle/>
          <a:p>
            <a:endParaRPr lang="de-DE"/>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0" y="571500"/>
            <a:ext cx="9358313" cy="838200"/>
          </a:xfrm>
        </p:spPr>
        <p:txBody>
          <a:bodyPr/>
          <a:lstStyle/>
          <a:p>
            <a:pPr>
              <a:defRPr/>
            </a:pPr>
            <a:r>
              <a:rPr lang="de-CH" dirty="0" smtClean="0">
                <a:solidFill>
                  <a:srgbClr val="FF3300"/>
                </a:solidFill>
                <a:latin typeface="Arial" charset="0"/>
              </a:rPr>
              <a:t>6. Die Bibel wurde </a:t>
            </a:r>
            <a:br>
              <a:rPr lang="de-CH" dirty="0" smtClean="0">
                <a:solidFill>
                  <a:srgbClr val="FF3300"/>
                </a:solidFill>
                <a:latin typeface="Arial" charset="0"/>
              </a:rPr>
            </a:br>
            <a:r>
              <a:rPr lang="de-CH" dirty="0" smtClean="0">
                <a:solidFill>
                  <a:srgbClr val="FF3300"/>
                </a:solidFill>
                <a:latin typeface="Arial" charset="0"/>
              </a:rPr>
              <a:t>doch völlig verfälscht?</a:t>
            </a:r>
            <a:endParaRPr lang="de-DE" dirty="0" smtClean="0">
              <a:solidFill>
                <a:srgbClr val="FF3300"/>
              </a:solidFill>
              <a:latin typeface="Arial" charset="0"/>
            </a:endParaRPr>
          </a:p>
        </p:txBody>
      </p:sp>
      <p:sp>
        <p:nvSpPr>
          <p:cNvPr id="75779" name="Rectangle 6"/>
          <p:cNvSpPr>
            <a:spLocks noGrp="1" noChangeArrowheads="1"/>
          </p:cNvSpPr>
          <p:nvPr>
            <p:ph type="body" idx="1"/>
          </p:nvPr>
        </p:nvSpPr>
        <p:spPr>
          <a:xfrm>
            <a:off x="1214438" y="2000250"/>
            <a:ext cx="5143500" cy="4125913"/>
          </a:xfrm>
        </p:spPr>
        <p:txBody>
          <a:bodyPr/>
          <a:lstStyle/>
          <a:p>
            <a:pPr>
              <a:lnSpc>
                <a:spcPct val="90000"/>
              </a:lnSpc>
              <a:defRPr/>
            </a:pPr>
            <a:r>
              <a:rPr lang="de-CH" sz="2400" dirty="0" smtClean="0">
                <a:solidFill>
                  <a:schemeClr val="bg2"/>
                </a:solidFill>
                <a:effectLst>
                  <a:outerShdw blurRad="38100" dist="38100" dir="2700000" algn="tl">
                    <a:srgbClr val="000000">
                      <a:alpha val="43137"/>
                    </a:srgbClr>
                  </a:outerShdw>
                </a:effectLst>
                <a:latin typeface="Arial" charset="0"/>
              </a:rPr>
              <a:t>Kritische Frage:</a:t>
            </a:r>
          </a:p>
          <a:p>
            <a:pPr>
              <a:lnSpc>
                <a:spcPct val="90000"/>
              </a:lnSpc>
              <a:buFont typeface="Wingdings" pitchFamily="2" charset="2"/>
              <a:buNone/>
              <a:defRPr/>
            </a:pPr>
            <a:r>
              <a:rPr lang="de-CH" sz="2400" dirty="0" smtClean="0">
                <a:solidFill>
                  <a:schemeClr val="bg2"/>
                </a:solidFill>
                <a:effectLst>
                  <a:outerShdw blurRad="38100" dist="38100" dir="2700000" algn="tl">
                    <a:srgbClr val="000000">
                      <a:alpha val="43137"/>
                    </a:srgbClr>
                  </a:outerShdw>
                </a:effectLst>
                <a:latin typeface="Arial" charset="0"/>
              </a:rPr>
              <a:t>	Die Bibel wurde ja ständig abgeschrieben. Da ergaben sich doch Fehler. Kann man überhaupt davon ausgehen, dass es heute noch die ursprüngliche Bibel gibt?</a:t>
            </a:r>
            <a:endParaRPr lang="de-DE" sz="2400" dirty="0" smtClean="0">
              <a:solidFill>
                <a:schemeClr val="bg2"/>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827088" y="2781300"/>
            <a:ext cx="3124200" cy="2879725"/>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eaLnBrk="0" hangingPunct="0">
              <a:spcBef>
                <a:spcPct val="50000"/>
              </a:spcBef>
              <a:defRPr/>
            </a:pPr>
            <a:r>
              <a:rPr kumimoji="1" lang="fr-FR" sz="3600">
                <a:solidFill>
                  <a:schemeClr val="bg1"/>
                </a:solidFill>
                <a:effectLst>
                  <a:outerShdw blurRad="38100" dist="38100" dir="2700000" algn="tl">
                    <a:srgbClr val="000000"/>
                  </a:outerShdw>
                </a:effectLst>
                <a:latin typeface="Arial Black" pitchFamily="34" charset="0"/>
                <a:cs typeface="+mn-cs"/>
              </a:rPr>
              <a:t>Altes Testament</a:t>
            </a:r>
            <a:endParaRPr kumimoji="1" lang="fr-FR" sz="1200">
              <a:solidFill>
                <a:schemeClr val="bg1"/>
              </a:solidFill>
              <a:latin typeface="Arial Black" pitchFamily="34" charset="0"/>
              <a:cs typeface="+mn-cs"/>
            </a:endParaRPr>
          </a:p>
          <a:p>
            <a:pPr eaLnBrk="0" hangingPunct="0">
              <a:spcBef>
                <a:spcPct val="50000"/>
              </a:spcBef>
              <a:defRPr/>
            </a:pPr>
            <a:r>
              <a:rPr kumimoji="1" lang="fr-FR" sz="2000">
                <a:latin typeface="Arial Black" pitchFamily="34" charset="0"/>
                <a:cs typeface="+mn-cs"/>
              </a:rPr>
              <a:t>39 Bücher</a:t>
            </a:r>
          </a:p>
          <a:p>
            <a:pPr eaLnBrk="0" hangingPunct="0">
              <a:lnSpc>
                <a:spcPct val="170000"/>
              </a:lnSpc>
              <a:spcBef>
                <a:spcPct val="50000"/>
              </a:spcBef>
              <a:defRPr/>
            </a:pPr>
            <a:r>
              <a:rPr kumimoji="1" lang="fr-FR" sz="1600" b="1" i="1">
                <a:solidFill>
                  <a:srgbClr val="FFFF00"/>
                </a:solidFill>
                <a:latin typeface="Arial Black" pitchFamily="34" charset="0"/>
                <a:cs typeface="+mn-cs"/>
              </a:rPr>
              <a:t>Verheissung: Der Messias wird kommen.</a:t>
            </a:r>
            <a:endParaRPr kumimoji="1" lang="fr-FR" sz="1200" b="1">
              <a:solidFill>
                <a:srgbClr val="FFFF00"/>
              </a:solidFill>
              <a:latin typeface="Arial" charset="0"/>
              <a:cs typeface="+mn-cs"/>
            </a:endParaRPr>
          </a:p>
        </p:txBody>
      </p:sp>
      <p:sp>
        <p:nvSpPr>
          <p:cNvPr id="143363" name="Text Box 3"/>
          <p:cNvSpPr txBox="1">
            <a:spLocks noChangeArrowheads="1"/>
          </p:cNvSpPr>
          <p:nvPr/>
        </p:nvSpPr>
        <p:spPr bwMode="auto">
          <a:xfrm>
            <a:off x="5292725" y="2708275"/>
            <a:ext cx="3124200" cy="2879725"/>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eaLnBrk="0" hangingPunct="0">
              <a:spcBef>
                <a:spcPct val="50000"/>
              </a:spcBef>
              <a:defRPr/>
            </a:pPr>
            <a:r>
              <a:rPr kumimoji="1" lang="fr-FR" sz="3600">
                <a:solidFill>
                  <a:schemeClr val="bg1"/>
                </a:solidFill>
                <a:effectLst>
                  <a:outerShdw blurRad="38100" dist="38100" dir="2700000" algn="tl">
                    <a:srgbClr val="000000"/>
                  </a:outerShdw>
                </a:effectLst>
                <a:latin typeface="Arial Black" pitchFamily="34" charset="0"/>
                <a:cs typeface="+mn-cs"/>
              </a:rPr>
              <a:t>Neues Testament</a:t>
            </a:r>
            <a:endParaRPr kumimoji="1" lang="fr-FR" sz="1200">
              <a:solidFill>
                <a:schemeClr val="bg1"/>
              </a:solidFill>
              <a:latin typeface="Arial Black" pitchFamily="34" charset="0"/>
              <a:cs typeface="+mn-cs"/>
            </a:endParaRPr>
          </a:p>
          <a:p>
            <a:pPr eaLnBrk="0" hangingPunct="0">
              <a:spcBef>
                <a:spcPct val="50000"/>
              </a:spcBef>
              <a:defRPr/>
            </a:pPr>
            <a:r>
              <a:rPr kumimoji="1" lang="fr-FR" sz="2000">
                <a:latin typeface="Arial Black" pitchFamily="34" charset="0"/>
                <a:cs typeface="+mn-cs"/>
              </a:rPr>
              <a:t>27 Bücher</a:t>
            </a:r>
          </a:p>
          <a:p>
            <a:pPr eaLnBrk="0" hangingPunct="0">
              <a:lnSpc>
                <a:spcPct val="180000"/>
              </a:lnSpc>
              <a:spcBef>
                <a:spcPct val="50000"/>
              </a:spcBef>
              <a:defRPr/>
            </a:pPr>
            <a:r>
              <a:rPr kumimoji="1" lang="fr-FR" sz="1600" b="1" i="1">
                <a:solidFill>
                  <a:srgbClr val="FFFF00"/>
                </a:solidFill>
                <a:latin typeface="Arial Black" pitchFamily="34" charset="0"/>
                <a:cs typeface="+mn-cs"/>
              </a:rPr>
              <a:t>Erfüllung: Der Messias    ist gekommen.</a:t>
            </a:r>
            <a:endParaRPr kumimoji="1" lang="fr-FR" sz="2000" b="1" i="1">
              <a:solidFill>
                <a:srgbClr val="FFFF00"/>
              </a:solidFill>
              <a:latin typeface="Arial Black" pitchFamily="34" charset="0"/>
              <a:cs typeface="+mn-cs"/>
            </a:endParaRPr>
          </a:p>
        </p:txBody>
      </p:sp>
      <p:sp>
        <p:nvSpPr>
          <p:cNvPr id="143364" name="Text Box 4"/>
          <p:cNvSpPr txBox="1">
            <a:spLocks noChangeArrowheads="1"/>
          </p:cNvSpPr>
          <p:nvPr/>
        </p:nvSpPr>
        <p:spPr bwMode="auto">
          <a:xfrm>
            <a:off x="914400" y="5943600"/>
            <a:ext cx="3429000" cy="401638"/>
          </a:xfrm>
          <a:prstGeom prst="rect">
            <a:avLst/>
          </a:prstGeom>
          <a:noFill/>
          <a:ln w="76200" cap="sq">
            <a:noFill/>
            <a:miter lim="800000"/>
            <a:headEnd/>
            <a:tailEnd/>
          </a:ln>
        </p:spPr>
        <p:txBody>
          <a:bodyPr lIns="90000" tIns="46800" rIns="90000" bIns="46800">
            <a:spAutoFit/>
          </a:bodyPr>
          <a:lstStyle/>
          <a:p>
            <a:pPr eaLnBrk="0" hangingPunct="0">
              <a:spcBef>
                <a:spcPct val="50000"/>
              </a:spcBef>
              <a:defRPr/>
            </a:pPr>
            <a:r>
              <a:rPr kumimoji="1" lang="fr-FR" sz="2000" dirty="0">
                <a:effectLst>
                  <a:outerShdw blurRad="38100" dist="38100" dir="2700000" algn="tl">
                    <a:srgbClr val="000000">
                      <a:alpha val="43137"/>
                    </a:srgbClr>
                  </a:outerShdw>
                </a:effectLst>
                <a:latin typeface="Arial Black" pitchFamily="34" charset="0"/>
                <a:cs typeface="+mn-cs"/>
              </a:rPr>
              <a:t>1606 – 420 v. Chr.</a:t>
            </a:r>
            <a:endParaRPr kumimoji="1" lang="fr-FR" sz="1200" dirty="0">
              <a:effectLst>
                <a:outerShdw blurRad="38100" dist="38100" dir="2700000" algn="tl">
                  <a:srgbClr val="000000">
                    <a:alpha val="43137"/>
                  </a:srgbClr>
                </a:outerShdw>
              </a:effectLst>
              <a:latin typeface="Arial" charset="0"/>
              <a:cs typeface="+mn-cs"/>
            </a:endParaRPr>
          </a:p>
        </p:txBody>
      </p:sp>
      <p:sp>
        <p:nvSpPr>
          <p:cNvPr id="143365" name="Text Box 5"/>
          <p:cNvSpPr txBox="1">
            <a:spLocks noChangeArrowheads="1"/>
          </p:cNvSpPr>
          <p:nvPr/>
        </p:nvSpPr>
        <p:spPr bwMode="auto">
          <a:xfrm>
            <a:off x="5508625" y="5876925"/>
            <a:ext cx="3429000" cy="401638"/>
          </a:xfrm>
          <a:prstGeom prst="rect">
            <a:avLst/>
          </a:prstGeom>
          <a:noFill/>
          <a:ln w="76200" cap="sq">
            <a:noFill/>
            <a:miter lim="800000"/>
            <a:headEnd/>
            <a:tailEnd/>
          </a:ln>
        </p:spPr>
        <p:txBody>
          <a:bodyPr lIns="90000" tIns="46800" rIns="90000" bIns="46800">
            <a:spAutoFit/>
          </a:bodyPr>
          <a:lstStyle/>
          <a:p>
            <a:pPr eaLnBrk="0" hangingPunct="0">
              <a:spcBef>
                <a:spcPct val="50000"/>
              </a:spcBef>
              <a:defRPr/>
            </a:pPr>
            <a:r>
              <a:rPr kumimoji="1" lang="fr-FR" sz="2000" dirty="0">
                <a:effectLst>
                  <a:outerShdw blurRad="38100" dist="38100" dir="2700000" algn="tl">
                    <a:srgbClr val="000000">
                      <a:alpha val="43137"/>
                    </a:srgbClr>
                  </a:outerShdw>
                </a:effectLst>
                <a:latin typeface="Arial Black" pitchFamily="34" charset="0"/>
                <a:cs typeface="+mn-cs"/>
              </a:rPr>
              <a:t>32 – 100 n. Chr.</a:t>
            </a:r>
            <a:endParaRPr kumimoji="1" lang="fr-FR" sz="1200" dirty="0">
              <a:effectLst>
                <a:outerShdw blurRad="38100" dist="38100" dir="2700000" algn="tl">
                  <a:srgbClr val="000000">
                    <a:alpha val="43137"/>
                  </a:srgbClr>
                </a:outerShdw>
              </a:effectLst>
              <a:latin typeface="Arial" charset="0"/>
              <a:cs typeface="+mn-cs"/>
            </a:endParaRPr>
          </a:p>
        </p:txBody>
      </p:sp>
      <p:sp>
        <p:nvSpPr>
          <p:cNvPr id="143366" name="Rectangle 6"/>
          <p:cNvSpPr>
            <a:spLocks noGrp="1" noRot="1" noChangeArrowheads="1"/>
          </p:cNvSpPr>
          <p:nvPr>
            <p:ph type="title"/>
          </p:nvPr>
        </p:nvSpPr>
        <p:spPr>
          <a:xfrm>
            <a:off x="468313" y="0"/>
            <a:ext cx="8218487" cy="1143000"/>
          </a:xfrm>
        </p:spPr>
        <p:txBody>
          <a:bodyPr/>
          <a:lstStyle/>
          <a:p>
            <a:pPr>
              <a:defRPr/>
            </a:pPr>
            <a:r>
              <a:rPr lang="fr-FR" sz="5400" smtClean="0">
                <a:solidFill>
                  <a:srgbClr val="99FF33"/>
                </a:solidFill>
                <a:latin typeface="Arial" charset="0"/>
              </a:rPr>
              <a:t>Aufbau der Bibel</a:t>
            </a:r>
          </a:p>
        </p:txBody>
      </p:sp>
      <p:grpSp>
        <p:nvGrpSpPr>
          <p:cNvPr id="2" name="Group 7"/>
          <p:cNvGrpSpPr>
            <a:grpSpLocks/>
          </p:cNvGrpSpPr>
          <p:nvPr/>
        </p:nvGrpSpPr>
        <p:grpSpPr bwMode="auto">
          <a:xfrm>
            <a:off x="3635375" y="1196975"/>
            <a:ext cx="2087563" cy="4537075"/>
            <a:chOff x="2208" y="1020"/>
            <a:chExt cx="1272" cy="1596"/>
          </a:xfrm>
        </p:grpSpPr>
        <p:grpSp>
          <p:nvGrpSpPr>
            <p:cNvPr id="74759" name="Group 8"/>
            <p:cNvGrpSpPr>
              <a:grpSpLocks/>
            </p:cNvGrpSpPr>
            <p:nvPr/>
          </p:nvGrpSpPr>
          <p:grpSpPr bwMode="auto">
            <a:xfrm>
              <a:off x="2232" y="1032"/>
              <a:ext cx="1248" cy="1584"/>
              <a:chOff x="264" y="576"/>
              <a:chExt cx="624" cy="960"/>
            </a:xfrm>
          </p:grpSpPr>
          <p:sp>
            <p:nvSpPr>
              <p:cNvPr id="74763" name="Rectangle 9"/>
              <p:cNvSpPr>
                <a:spLocks noChangeArrowheads="1"/>
              </p:cNvSpPr>
              <p:nvPr/>
            </p:nvSpPr>
            <p:spPr bwMode="auto">
              <a:xfrm>
                <a:off x="528" y="576"/>
                <a:ext cx="96" cy="960"/>
              </a:xfrm>
              <a:prstGeom prst="rect">
                <a:avLst/>
              </a:prstGeom>
              <a:solidFill>
                <a:schemeClr val="bg1"/>
              </a:solidFill>
              <a:ln w="9525">
                <a:solidFill>
                  <a:srgbClr val="FF3300"/>
                </a:solidFill>
                <a:miter lim="800000"/>
                <a:headEnd/>
                <a:tailEnd/>
              </a:ln>
            </p:spPr>
            <p:txBody>
              <a:bodyPr wrap="none" anchor="ctr"/>
              <a:lstStyle/>
              <a:p>
                <a:endParaRPr lang="de-DE"/>
              </a:p>
            </p:txBody>
          </p:sp>
          <p:sp>
            <p:nvSpPr>
              <p:cNvPr id="74764" name="Rectangle 10"/>
              <p:cNvSpPr>
                <a:spLocks noChangeArrowheads="1"/>
              </p:cNvSpPr>
              <p:nvPr/>
            </p:nvSpPr>
            <p:spPr bwMode="auto">
              <a:xfrm>
                <a:off x="264" y="768"/>
                <a:ext cx="624" cy="96"/>
              </a:xfrm>
              <a:prstGeom prst="rect">
                <a:avLst/>
              </a:prstGeom>
              <a:solidFill>
                <a:schemeClr val="bg1"/>
              </a:solidFill>
              <a:ln w="9525">
                <a:solidFill>
                  <a:srgbClr val="FF3300"/>
                </a:solidFill>
                <a:miter lim="800000"/>
                <a:headEnd/>
                <a:tailEnd/>
              </a:ln>
            </p:spPr>
            <p:txBody>
              <a:bodyPr wrap="none" anchor="ctr"/>
              <a:lstStyle/>
              <a:p>
                <a:endParaRPr lang="de-DE"/>
              </a:p>
            </p:txBody>
          </p:sp>
        </p:grpSp>
        <p:grpSp>
          <p:nvGrpSpPr>
            <p:cNvPr id="74760" name="Group 11"/>
            <p:cNvGrpSpPr>
              <a:grpSpLocks/>
            </p:cNvGrpSpPr>
            <p:nvPr/>
          </p:nvGrpSpPr>
          <p:grpSpPr bwMode="auto">
            <a:xfrm>
              <a:off x="2208" y="1020"/>
              <a:ext cx="1248" cy="1584"/>
              <a:chOff x="264" y="576"/>
              <a:chExt cx="624" cy="960"/>
            </a:xfrm>
          </p:grpSpPr>
          <p:sp>
            <p:nvSpPr>
              <p:cNvPr id="74761" name="Rectangle 12"/>
              <p:cNvSpPr>
                <a:spLocks noChangeArrowheads="1"/>
              </p:cNvSpPr>
              <p:nvPr/>
            </p:nvSpPr>
            <p:spPr bwMode="auto">
              <a:xfrm>
                <a:off x="528" y="576"/>
                <a:ext cx="96" cy="960"/>
              </a:xfrm>
              <a:prstGeom prst="rect">
                <a:avLst/>
              </a:prstGeom>
              <a:solidFill>
                <a:srgbClr val="FF3300"/>
              </a:solidFill>
              <a:ln w="9525">
                <a:solidFill>
                  <a:srgbClr val="FF3300"/>
                </a:solidFill>
                <a:miter lim="800000"/>
                <a:headEnd/>
                <a:tailEnd/>
              </a:ln>
            </p:spPr>
            <p:txBody>
              <a:bodyPr wrap="none" anchor="ctr"/>
              <a:lstStyle/>
              <a:p>
                <a:endParaRPr lang="de-DE"/>
              </a:p>
            </p:txBody>
          </p:sp>
          <p:sp>
            <p:nvSpPr>
              <p:cNvPr id="74762" name="Rectangle 13"/>
              <p:cNvSpPr>
                <a:spLocks noChangeArrowheads="1"/>
              </p:cNvSpPr>
              <p:nvPr/>
            </p:nvSpPr>
            <p:spPr bwMode="auto">
              <a:xfrm>
                <a:off x="264" y="768"/>
                <a:ext cx="624" cy="96"/>
              </a:xfrm>
              <a:prstGeom prst="rect">
                <a:avLst/>
              </a:prstGeom>
              <a:solidFill>
                <a:srgbClr val="FF3300"/>
              </a:solidFill>
              <a:ln w="9525">
                <a:solidFill>
                  <a:srgbClr val="FF3300"/>
                </a:solidFill>
                <a:miter lim="800000"/>
                <a:headEnd/>
                <a:tailEnd/>
              </a:ln>
            </p:spPr>
            <p:txBody>
              <a:bodyPr wrap="none" anchor="ctr"/>
              <a:lstStyle/>
              <a:p>
                <a:endParaRPr lang="de-DE"/>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43362"/>
                                        </p:tgtEl>
                                        <p:attrNameLst>
                                          <p:attrName>style.visibility</p:attrName>
                                        </p:attrNameLst>
                                      </p:cBhvr>
                                      <p:to>
                                        <p:strVal val="visible"/>
                                      </p:to>
                                    </p:set>
                                    <p:anim calcmode="lin" valueType="num">
                                      <p:cBhvr additive="base">
                                        <p:cTn id="7" dur="500" fill="hold"/>
                                        <p:tgtEl>
                                          <p:spTgt spid="143362"/>
                                        </p:tgtEl>
                                        <p:attrNameLst>
                                          <p:attrName>ppt_x</p:attrName>
                                        </p:attrNameLst>
                                      </p:cBhvr>
                                      <p:tavLst>
                                        <p:tav tm="0">
                                          <p:val>
                                            <p:strVal val="#ppt_x"/>
                                          </p:val>
                                        </p:tav>
                                        <p:tav tm="100000">
                                          <p:val>
                                            <p:strVal val="#ppt_x"/>
                                          </p:val>
                                        </p:tav>
                                      </p:tavLst>
                                    </p:anim>
                                    <p:anim calcmode="lin" valueType="num">
                                      <p:cBhvr additive="base">
                                        <p:cTn id="8" dur="500" fill="hold"/>
                                        <p:tgtEl>
                                          <p:spTgt spid="14336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7" presetClass="entr" presetSubtype="10" fill="hold" grpId="0" nodeType="afterEffect">
                                  <p:stCondLst>
                                    <p:cond delay="1000"/>
                                  </p:stCondLst>
                                  <p:childTnLst>
                                    <p:set>
                                      <p:cBhvr>
                                        <p:cTn id="11" dur="1" fill="hold">
                                          <p:stCondLst>
                                            <p:cond delay="0"/>
                                          </p:stCondLst>
                                        </p:cTn>
                                        <p:tgtEl>
                                          <p:spTgt spid="143364"/>
                                        </p:tgtEl>
                                        <p:attrNameLst>
                                          <p:attrName>style.visibility</p:attrName>
                                        </p:attrNameLst>
                                      </p:cBhvr>
                                      <p:to>
                                        <p:strVal val="visible"/>
                                      </p:to>
                                    </p:set>
                                    <p:anim calcmode="lin" valueType="num">
                                      <p:cBhvr>
                                        <p:cTn id="12" dur="500" fill="hold"/>
                                        <p:tgtEl>
                                          <p:spTgt spid="143364"/>
                                        </p:tgtEl>
                                        <p:attrNameLst>
                                          <p:attrName>ppt_w</p:attrName>
                                        </p:attrNameLst>
                                      </p:cBhvr>
                                      <p:tavLst>
                                        <p:tav tm="0">
                                          <p:val>
                                            <p:fltVal val="0"/>
                                          </p:val>
                                        </p:tav>
                                        <p:tav tm="100000">
                                          <p:val>
                                            <p:strVal val="#ppt_w"/>
                                          </p:val>
                                        </p:tav>
                                      </p:tavLst>
                                    </p:anim>
                                    <p:anim calcmode="lin" valueType="num">
                                      <p:cBhvr>
                                        <p:cTn id="13" dur="500" fill="hold"/>
                                        <p:tgtEl>
                                          <p:spTgt spid="14336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143363"/>
                                        </p:tgtEl>
                                        <p:attrNameLst>
                                          <p:attrName>style.visibility</p:attrName>
                                        </p:attrNameLst>
                                      </p:cBhvr>
                                      <p:to>
                                        <p:strVal val="visible"/>
                                      </p:to>
                                    </p:set>
                                    <p:anim calcmode="lin" valueType="num">
                                      <p:cBhvr additive="base">
                                        <p:cTn id="24" dur="500" fill="hold"/>
                                        <p:tgtEl>
                                          <p:spTgt spid="143363"/>
                                        </p:tgtEl>
                                        <p:attrNameLst>
                                          <p:attrName>ppt_x</p:attrName>
                                        </p:attrNameLst>
                                      </p:cBhvr>
                                      <p:tavLst>
                                        <p:tav tm="0">
                                          <p:val>
                                            <p:strVal val="#ppt_x"/>
                                          </p:val>
                                        </p:tav>
                                        <p:tav tm="100000">
                                          <p:val>
                                            <p:strVal val="#ppt_x"/>
                                          </p:val>
                                        </p:tav>
                                      </p:tavLst>
                                    </p:anim>
                                    <p:anim calcmode="lin" valueType="num">
                                      <p:cBhvr additive="base">
                                        <p:cTn id="25" dur="500" fill="hold"/>
                                        <p:tgtEl>
                                          <p:spTgt spid="143363"/>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17" presetClass="entr" presetSubtype="10" fill="hold" grpId="0" nodeType="afterEffect">
                                  <p:stCondLst>
                                    <p:cond delay="1000"/>
                                  </p:stCondLst>
                                  <p:childTnLst>
                                    <p:set>
                                      <p:cBhvr>
                                        <p:cTn id="28" dur="1" fill="hold">
                                          <p:stCondLst>
                                            <p:cond delay="0"/>
                                          </p:stCondLst>
                                        </p:cTn>
                                        <p:tgtEl>
                                          <p:spTgt spid="143365"/>
                                        </p:tgtEl>
                                        <p:attrNameLst>
                                          <p:attrName>style.visibility</p:attrName>
                                        </p:attrNameLst>
                                      </p:cBhvr>
                                      <p:to>
                                        <p:strVal val="visible"/>
                                      </p:to>
                                    </p:set>
                                    <p:anim calcmode="lin" valueType="num">
                                      <p:cBhvr>
                                        <p:cTn id="29" dur="500" fill="hold"/>
                                        <p:tgtEl>
                                          <p:spTgt spid="143365"/>
                                        </p:tgtEl>
                                        <p:attrNameLst>
                                          <p:attrName>ppt_w</p:attrName>
                                        </p:attrNameLst>
                                      </p:cBhvr>
                                      <p:tavLst>
                                        <p:tav tm="0">
                                          <p:val>
                                            <p:fltVal val="0"/>
                                          </p:val>
                                        </p:tav>
                                        <p:tav tm="100000">
                                          <p:val>
                                            <p:strVal val="#ppt_w"/>
                                          </p:val>
                                        </p:tav>
                                      </p:tavLst>
                                    </p:anim>
                                    <p:anim calcmode="lin" valueType="num">
                                      <p:cBhvr>
                                        <p:cTn id="30" dur="500" fill="hold"/>
                                        <p:tgtEl>
                                          <p:spTgt spid="1433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animBg="1" autoUpdateAnimBg="0"/>
      <p:bldP spid="143363" grpId="0" animBg="1" autoUpdateAnimBg="0"/>
      <p:bldP spid="143364" grpId="0" autoUpdateAnimBg="0"/>
      <p:bldP spid="143365"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lstStyle/>
          <a:p>
            <a:pPr>
              <a:defRPr/>
            </a:pPr>
            <a:r>
              <a:rPr lang="de-DE" smtClean="0">
                <a:solidFill>
                  <a:srgbClr val="99FF33"/>
                </a:solidFill>
                <a:latin typeface="Arial" charset="0"/>
              </a:rPr>
              <a:t>Die Schriften des NT</a:t>
            </a:r>
          </a:p>
        </p:txBody>
      </p:sp>
      <p:sp>
        <p:nvSpPr>
          <p:cNvPr id="53251" name="Rectangle 3"/>
          <p:cNvSpPr>
            <a:spLocks noGrp="1" noChangeArrowheads="1"/>
          </p:cNvSpPr>
          <p:nvPr>
            <p:ph type="body" idx="1"/>
          </p:nvPr>
        </p:nvSpPr>
        <p:spPr>
          <a:xfrm>
            <a:off x="1214438" y="1600200"/>
            <a:ext cx="7929562" cy="4525963"/>
          </a:xfrm>
        </p:spPr>
        <p:txBody>
          <a:bodyPr/>
          <a:lstStyle/>
          <a:p>
            <a:pPr>
              <a:defRPr/>
            </a:pPr>
            <a:r>
              <a:rPr lang="de-DE" sz="2800" dirty="0" smtClean="0">
                <a:latin typeface="Arial" charset="0"/>
              </a:rPr>
              <a:t>Geschrieben zwischen 32 und 98 n. Chr.</a:t>
            </a:r>
          </a:p>
          <a:p>
            <a:pPr>
              <a:defRPr/>
            </a:pPr>
            <a:r>
              <a:rPr lang="de-DE" sz="2800" dirty="0" smtClean="0">
                <a:latin typeface="Arial" charset="0"/>
              </a:rPr>
              <a:t>5760 griechische Manuskripte (1. - 15. Jh.)</a:t>
            </a:r>
          </a:p>
          <a:p>
            <a:pPr>
              <a:defRPr/>
            </a:pPr>
            <a:r>
              <a:rPr lang="de-DE" sz="2800" dirty="0" smtClean="0">
                <a:latin typeface="Arial" charset="0"/>
              </a:rPr>
              <a:t>10‘000 Manuskripte der antiken Übersetzungen</a:t>
            </a:r>
          </a:p>
        </p:txBody>
      </p:sp>
      <p:sp>
        <p:nvSpPr>
          <p:cNvPr id="53253" name="Text Box 5"/>
          <p:cNvSpPr txBox="1">
            <a:spLocks noChangeArrowheads="1"/>
          </p:cNvSpPr>
          <p:nvPr/>
        </p:nvSpPr>
        <p:spPr bwMode="auto">
          <a:xfrm>
            <a:off x="5357813" y="6000750"/>
            <a:ext cx="3563937" cy="461963"/>
          </a:xfrm>
          <a:prstGeom prst="rect">
            <a:avLst/>
          </a:prstGeom>
          <a:noFill/>
          <a:ln w="9525" algn="ctr">
            <a:noFill/>
            <a:miter lim="800000"/>
            <a:headEnd/>
            <a:tailEnd/>
          </a:ln>
          <a:effectLst/>
        </p:spPr>
        <p:txBody>
          <a:bodyPr>
            <a:spAutoFit/>
          </a:bodyPr>
          <a:lstStyle/>
          <a:p>
            <a:pPr marL="342900" indent="-342900">
              <a:spcBef>
                <a:spcPct val="20000"/>
              </a:spcBef>
              <a:buClr>
                <a:schemeClr val="hlink"/>
              </a:buClr>
              <a:buSzPct val="90000"/>
              <a:buFont typeface="Wingdings" pitchFamily="2" charset="2"/>
              <a:buNone/>
              <a:defRPr/>
            </a:pPr>
            <a:r>
              <a:rPr lang="de-DE" dirty="0">
                <a:effectLst>
                  <a:outerShdw blurRad="38100" dist="38100" dir="2700000" algn="tl">
                    <a:srgbClr val="000000"/>
                  </a:outerShdw>
                </a:effectLst>
                <a:latin typeface="Arial" charset="0"/>
                <a:cs typeface="+mn-cs"/>
              </a:rPr>
              <a:t>Lateinische Bibel</a:t>
            </a:r>
          </a:p>
        </p:txBody>
      </p:sp>
      <p:pic>
        <p:nvPicPr>
          <p:cNvPr id="76804" name="Picture 4" descr="Image:Bible.malmesbury.arp.jpg">
            <a:hlinkClick r:id="rId2"/>
          </p:cNvPr>
          <p:cNvPicPr>
            <a:picLocks noChangeAspect="1" noChangeArrowheads="1"/>
          </p:cNvPicPr>
          <p:nvPr/>
        </p:nvPicPr>
        <p:blipFill>
          <a:blip r:embed="rId3"/>
          <a:srcRect/>
          <a:stretch>
            <a:fillRect/>
          </a:stretch>
        </p:blipFill>
        <p:spPr bwMode="auto">
          <a:xfrm>
            <a:off x="1357313" y="3929063"/>
            <a:ext cx="3887787" cy="2535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pPr>
              <a:defRPr/>
            </a:pPr>
            <a:r>
              <a:rPr lang="de-DE" smtClean="0">
                <a:solidFill>
                  <a:srgbClr val="99FF33"/>
                </a:solidFill>
                <a:latin typeface="Arial" charset="0"/>
              </a:rPr>
              <a:t>Die Schriften des NT</a:t>
            </a:r>
          </a:p>
        </p:txBody>
      </p:sp>
      <p:sp>
        <p:nvSpPr>
          <p:cNvPr id="54275" name="Rectangle 3"/>
          <p:cNvSpPr>
            <a:spLocks noGrp="1" noChangeArrowheads="1"/>
          </p:cNvSpPr>
          <p:nvPr>
            <p:ph type="body" idx="1"/>
          </p:nvPr>
        </p:nvSpPr>
        <p:spPr>
          <a:xfrm>
            <a:off x="1214438" y="1600200"/>
            <a:ext cx="7929562" cy="4525963"/>
          </a:xfrm>
        </p:spPr>
        <p:txBody>
          <a:bodyPr/>
          <a:lstStyle/>
          <a:p>
            <a:pPr>
              <a:defRPr/>
            </a:pPr>
            <a:r>
              <a:rPr lang="de-DE" sz="2800" dirty="0" smtClean="0">
                <a:latin typeface="Arial" charset="0"/>
              </a:rPr>
              <a:t>Geschrieben zwischen 32 und 98 n. Chr.</a:t>
            </a:r>
          </a:p>
          <a:p>
            <a:pPr>
              <a:defRPr/>
            </a:pPr>
            <a:r>
              <a:rPr lang="de-DE" sz="2800" dirty="0" smtClean="0">
                <a:latin typeface="Arial" charset="0"/>
              </a:rPr>
              <a:t>5760 griechische Manuskripte </a:t>
            </a:r>
          </a:p>
          <a:p>
            <a:pPr>
              <a:defRPr/>
            </a:pPr>
            <a:r>
              <a:rPr lang="de-DE" sz="2800" dirty="0" smtClean="0">
                <a:latin typeface="Arial" charset="0"/>
              </a:rPr>
              <a:t>10‘000 Manuskripte der antiken Übersetzungen</a:t>
            </a:r>
          </a:p>
        </p:txBody>
      </p:sp>
      <p:sp>
        <p:nvSpPr>
          <p:cNvPr id="54276" name="Text Box 4"/>
          <p:cNvSpPr txBox="1">
            <a:spLocks noChangeArrowheads="1"/>
          </p:cNvSpPr>
          <p:nvPr/>
        </p:nvSpPr>
        <p:spPr bwMode="auto">
          <a:xfrm>
            <a:off x="1214438" y="3571875"/>
            <a:ext cx="7572375" cy="1790700"/>
          </a:xfrm>
          <a:prstGeom prst="rect">
            <a:avLst/>
          </a:prstGeom>
          <a:noFill/>
          <a:ln w="9525" algn="ctr">
            <a:noFill/>
            <a:miter lim="800000"/>
            <a:headEnd/>
            <a:tailEnd/>
          </a:ln>
          <a:effectLst/>
        </p:spPr>
        <p:txBody>
          <a:bodyPr>
            <a:spAutoFit/>
          </a:bodyPr>
          <a:lstStyle/>
          <a:p>
            <a:pPr marL="342900" indent="-342900">
              <a:spcBef>
                <a:spcPct val="20000"/>
              </a:spcBef>
              <a:buClr>
                <a:schemeClr val="hlink"/>
              </a:buClr>
              <a:buSzPct val="90000"/>
              <a:buFont typeface="Wingdings" pitchFamily="2" charset="2"/>
              <a:buBlip>
                <a:blip r:embed="rId2"/>
              </a:buBlip>
              <a:defRPr/>
            </a:pPr>
            <a:r>
              <a:rPr lang="de-DE" dirty="0">
                <a:effectLst>
                  <a:outerShdw blurRad="38100" dist="38100" dir="2700000" algn="tl">
                    <a:srgbClr val="000000"/>
                  </a:outerShdw>
                </a:effectLst>
                <a:latin typeface="Arial" charset="0"/>
                <a:cs typeface="+mn-cs"/>
              </a:rPr>
              <a:t>P</a:t>
            </a:r>
            <a:r>
              <a:rPr lang="de-DE" baseline="30000" dirty="0">
                <a:effectLst>
                  <a:outerShdw blurRad="38100" dist="38100" dir="2700000" algn="tl">
                    <a:srgbClr val="000000"/>
                  </a:outerShdw>
                </a:effectLst>
                <a:latin typeface="Arial" charset="0"/>
                <a:cs typeface="+mn-cs"/>
              </a:rPr>
              <a:t>46</a:t>
            </a:r>
            <a:r>
              <a:rPr lang="de-DE" dirty="0">
                <a:effectLst>
                  <a:outerShdw blurRad="38100" dist="38100" dir="2700000" algn="tl">
                    <a:srgbClr val="000000"/>
                  </a:outerShdw>
                </a:effectLst>
                <a:latin typeface="Arial" charset="0"/>
                <a:cs typeface="+mn-cs"/>
              </a:rPr>
              <a:t>: Paulusbrief-Sammlung (inkl. Hebräerbrief) </a:t>
            </a:r>
          </a:p>
          <a:p>
            <a:pPr marL="342900" indent="-342900">
              <a:spcBef>
                <a:spcPct val="20000"/>
              </a:spcBef>
              <a:buClr>
                <a:schemeClr val="hlink"/>
              </a:buClr>
              <a:buSzPct val="90000"/>
              <a:buFont typeface="Wingdings" pitchFamily="2" charset="2"/>
              <a:buBlip>
                <a:blip r:embed="rId2"/>
              </a:buBlip>
              <a:defRPr/>
            </a:pPr>
            <a:r>
              <a:rPr lang="de-DE" dirty="0">
                <a:effectLst>
                  <a:outerShdw blurRad="38100" dist="38100" dir="2700000" algn="tl">
                    <a:srgbClr val="000000"/>
                  </a:outerShdw>
                </a:effectLst>
                <a:latin typeface="Arial" charset="0"/>
                <a:cs typeface="+mn-cs"/>
              </a:rPr>
              <a:t>Datierung nach Kim: 75-100 n. Chr.</a:t>
            </a:r>
          </a:p>
          <a:p>
            <a:pPr marL="342900" indent="-342900">
              <a:spcBef>
                <a:spcPct val="20000"/>
              </a:spcBef>
              <a:buClr>
                <a:schemeClr val="hlink"/>
              </a:buClr>
              <a:buSzPct val="90000"/>
              <a:buFont typeface="Wingdings" pitchFamily="2" charset="2"/>
              <a:buBlip>
                <a:blip r:embed="rId2"/>
              </a:buBlip>
              <a:defRPr/>
            </a:pPr>
            <a:r>
              <a:rPr lang="de-DE" dirty="0">
                <a:effectLst>
                  <a:outerShdw blurRad="38100" dist="38100" dir="2700000" algn="tl">
                    <a:srgbClr val="000000"/>
                  </a:outerShdw>
                </a:effectLst>
                <a:latin typeface="Arial" charset="0"/>
                <a:cs typeface="+mn-cs"/>
              </a:rPr>
              <a:t>80% erhalten</a:t>
            </a:r>
          </a:p>
          <a:p>
            <a:pPr marL="342900" indent="-342900">
              <a:spcBef>
                <a:spcPct val="20000"/>
              </a:spcBef>
              <a:buClr>
                <a:schemeClr val="hlink"/>
              </a:buClr>
              <a:buSzPct val="90000"/>
              <a:buFont typeface="Wingdings" pitchFamily="2" charset="2"/>
              <a:buNone/>
              <a:defRPr/>
            </a:pPr>
            <a:r>
              <a:rPr lang="de-DE" dirty="0">
                <a:effectLst>
                  <a:outerShdw blurRad="38100" dist="38100" dir="2700000" algn="tl">
                    <a:srgbClr val="000000"/>
                  </a:outerShdw>
                </a:effectLst>
                <a:latin typeface="Arial" charset="0"/>
                <a:cs typeface="+mn-cs"/>
              </a:rPr>
              <a:t>	</a:t>
            </a:r>
          </a:p>
        </p:txBody>
      </p:sp>
      <p:sp>
        <p:nvSpPr>
          <p:cNvPr id="6" name="Textfeld 5"/>
          <p:cNvSpPr txBox="1"/>
          <p:nvPr/>
        </p:nvSpPr>
        <p:spPr>
          <a:xfrm>
            <a:off x="1214438" y="5214938"/>
            <a:ext cx="5808662" cy="1200150"/>
          </a:xfrm>
          <a:prstGeom prst="rect">
            <a:avLst/>
          </a:prstGeom>
          <a:noFill/>
        </p:spPr>
        <p:txBody>
          <a:bodyPr wrap="none">
            <a:spAutoFit/>
          </a:bodyPr>
          <a:lstStyle/>
          <a:p>
            <a:pPr>
              <a:defRPr/>
            </a:pPr>
            <a:r>
              <a:rPr lang="el-GR" dirty="0">
                <a:solidFill>
                  <a:srgbClr val="FFFF00"/>
                </a:solidFill>
                <a:effectLst>
                  <a:outerShdw blurRad="38100" dist="38100" dir="2700000" algn="tl">
                    <a:srgbClr val="000000">
                      <a:alpha val="43137"/>
                    </a:srgbClr>
                  </a:outerShdw>
                </a:effectLst>
                <a:latin typeface="Times New Roman"/>
                <a:cs typeface="Times New Roman"/>
              </a:rPr>
              <a:t>χαρις υμιν </a:t>
            </a:r>
            <a:r>
              <a:rPr lang="de-DE" dirty="0">
                <a:solidFill>
                  <a:srgbClr val="FFFF00"/>
                </a:solidFill>
                <a:effectLst>
                  <a:outerShdw blurRad="38100" dist="38100" dir="2700000" algn="tl">
                    <a:srgbClr val="000000">
                      <a:alpha val="43137"/>
                    </a:srgbClr>
                  </a:outerShdw>
                </a:effectLst>
                <a:latin typeface="Times New Roman"/>
                <a:cs typeface="Times New Roman"/>
              </a:rPr>
              <a:t>κ</a:t>
            </a:r>
            <a:r>
              <a:rPr lang="el-GR" dirty="0">
                <a:solidFill>
                  <a:srgbClr val="FFFF00"/>
                </a:solidFill>
                <a:effectLst>
                  <a:outerShdw blurRad="38100" dist="38100" dir="2700000" algn="tl">
                    <a:srgbClr val="000000">
                      <a:alpha val="43137"/>
                    </a:srgbClr>
                  </a:outerShdw>
                </a:effectLst>
                <a:latin typeface="Times New Roman"/>
                <a:cs typeface="Times New Roman"/>
              </a:rPr>
              <a:t>αι ειρηνη</a:t>
            </a:r>
            <a:r>
              <a:rPr lang="de-DE" dirty="0">
                <a:solidFill>
                  <a:srgbClr val="FFFF00"/>
                </a:solidFill>
                <a:effectLst>
                  <a:outerShdw blurRad="38100" dist="38100" dir="2700000" algn="tl">
                    <a:srgbClr val="000000">
                      <a:alpha val="43137"/>
                    </a:srgbClr>
                  </a:outerShdw>
                </a:effectLst>
                <a:latin typeface="Times New Roman"/>
                <a:cs typeface="Times New Roman"/>
              </a:rPr>
              <a:t> </a:t>
            </a:r>
            <a:r>
              <a:rPr lang="el-GR" dirty="0">
                <a:solidFill>
                  <a:srgbClr val="FFFF00"/>
                </a:solidFill>
                <a:effectLst>
                  <a:outerShdw blurRad="38100" dist="38100" dir="2700000" algn="tl">
                    <a:srgbClr val="000000">
                      <a:alpha val="43137"/>
                    </a:srgbClr>
                  </a:outerShdw>
                </a:effectLst>
                <a:latin typeface="Times New Roman"/>
                <a:cs typeface="Times New Roman"/>
              </a:rPr>
              <a:t>απο θεου πατρος ημων </a:t>
            </a:r>
            <a:endParaRPr lang="de-DE" dirty="0">
              <a:solidFill>
                <a:srgbClr val="FFFF00"/>
              </a:solidFill>
              <a:effectLst>
                <a:outerShdw blurRad="38100" dist="38100" dir="2700000" algn="tl">
                  <a:srgbClr val="000000">
                    <a:alpha val="43137"/>
                  </a:srgbClr>
                </a:outerShdw>
              </a:effectLst>
              <a:latin typeface="Times New Roman"/>
              <a:cs typeface="Times New Roman"/>
            </a:endParaRPr>
          </a:p>
          <a:p>
            <a:pPr>
              <a:defRPr/>
            </a:pPr>
            <a:r>
              <a:rPr lang="el-GR" dirty="0">
                <a:solidFill>
                  <a:srgbClr val="FFFF00"/>
                </a:solidFill>
                <a:effectLst>
                  <a:outerShdw blurRad="38100" dist="38100" dir="2700000" algn="tl">
                    <a:srgbClr val="000000">
                      <a:alpha val="43137"/>
                    </a:srgbClr>
                  </a:outerShdw>
                </a:effectLst>
                <a:latin typeface="Times New Roman"/>
                <a:cs typeface="Times New Roman"/>
              </a:rPr>
              <a:t>και κυριου Ιησου Χριστου</a:t>
            </a:r>
            <a:endParaRPr lang="de-DE" dirty="0">
              <a:solidFill>
                <a:srgbClr val="FFFF00"/>
              </a:solidFill>
              <a:effectLst>
                <a:outerShdw blurRad="38100" dist="38100" dir="2700000" algn="tl">
                  <a:srgbClr val="000000">
                    <a:alpha val="43137"/>
                  </a:srgbClr>
                </a:outerShdw>
              </a:effectLst>
              <a:latin typeface="Times New Roman"/>
              <a:cs typeface="Times New Roman"/>
            </a:endParaRPr>
          </a:p>
          <a:p>
            <a:pPr>
              <a:defRPr/>
            </a:pPr>
            <a:r>
              <a:rPr lang="de-DE" dirty="0">
                <a:solidFill>
                  <a:srgbClr val="FFFF00"/>
                </a:solidFill>
                <a:effectLst>
                  <a:outerShdw blurRad="38100" dist="38100" dir="2700000" algn="tl">
                    <a:srgbClr val="000000">
                      <a:alpha val="43137"/>
                    </a:srgbClr>
                  </a:outerShdw>
                </a:effectLst>
                <a:latin typeface="Times New Roman"/>
                <a:cs typeface="Times New Roman"/>
              </a:rPr>
              <a:t>(Kol 1,2b)</a:t>
            </a:r>
            <a:endParaRPr lang="de-DE" dirty="0">
              <a:solidFill>
                <a:srgbClr val="FFFF00"/>
              </a:solidFill>
              <a:effectLst>
                <a:outerShdw blurRad="38100" dist="38100" dir="2700000" algn="tl">
                  <a:srgbClr val="000000">
                    <a:alpha val="43137"/>
                  </a:srgbClr>
                </a:outerShdw>
              </a:effectLst>
              <a:cs typeface="+mn-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a:lstStyle/>
          <a:p>
            <a:pPr>
              <a:defRPr/>
            </a:pPr>
            <a:r>
              <a:rPr lang="fr-FR" smtClean="0">
                <a:solidFill>
                  <a:srgbClr val="99FF33"/>
                </a:solidFill>
                <a:latin typeface="Arial" charset="0"/>
              </a:rPr>
              <a:t>Die Schriften des AT</a:t>
            </a:r>
          </a:p>
        </p:txBody>
      </p:sp>
      <p:sp>
        <p:nvSpPr>
          <p:cNvPr id="55299" name="Rectangle 3"/>
          <p:cNvSpPr>
            <a:spLocks noGrp="1" noChangeArrowheads="1"/>
          </p:cNvSpPr>
          <p:nvPr>
            <p:ph type="body" sz="half" idx="2"/>
          </p:nvPr>
        </p:nvSpPr>
        <p:spPr>
          <a:xfrm>
            <a:off x="4716463" y="1484313"/>
            <a:ext cx="4248150" cy="4824412"/>
          </a:xfrm>
        </p:spPr>
        <p:txBody>
          <a:bodyPr/>
          <a:lstStyle/>
          <a:p>
            <a:pPr>
              <a:defRPr/>
            </a:pPr>
            <a:r>
              <a:rPr lang="de-CH" dirty="0" smtClean="0">
                <a:latin typeface="Arial" charset="0"/>
              </a:rPr>
              <a:t>Tausende von </a:t>
            </a:r>
            <a:r>
              <a:rPr lang="de-CH" dirty="0" err="1" smtClean="0">
                <a:latin typeface="Arial" charset="0"/>
              </a:rPr>
              <a:t>hebrä-ischen</a:t>
            </a:r>
            <a:r>
              <a:rPr lang="de-CH" dirty="0" smtClean="0">
                <a:latin typeface="Arial" charset="0"/>
              </a:rPr>
              <a:t> Handschriften aus dem Mittelalter. </a:t>
            </a:r>
          </a:p>
          <a:p>
            <a:pPr>
              <a:defRPr/>
            </a:pPr>
            <a:r>
              <a:rPr lang="de-CH" dirty="0" smtClean="0">
                <a:latin typeface="Arial" charset="0"/>
              </a:rPr>
              <a:t>„Der </a:t>
            </a:r>
            <a:r>
              <a:rPr lang="de-CH" dirty="0" err="1" smtClean="0">
                <a:latin typeface="Arial" charset="0"/>
              </a:rPr>
              <a:t>Masoretische</a:t>
            </a:r>
            <a:r>
              <a:rPr lang="de-CH" dirty="0" smtClean="0">
                <a:latin typeface="Arial" charset="0"/>
              </a:rPr>
              <a:t> Text“</a:t>
            </a:r>
          </a:p>
          <a:p>
            <a:pPr>
              <a:defRPr/>
            </a:pPr>
            <a:r>
              <a:rPr lang="de-CH" dirty="0" smtClean="0">
                <a:latin typeface="Arial" charset="0"/>
              </a:rPr>
              <a:t>Die Abschreiber zählten Buchstaben und Wörter aus!</a:t>
            </a:r>
          </a:p>
          <a:p>
            <a:pPr>
              <a:defRPr/>
            </a:pPr>
            <a:r>
              <a:rPr lang="de-CH" dirty="0" smtClean="0">
                <a:latin typeface="Arial" charset="0"/>
              </a:rPr>
              <a:t>Z.B. </a:t>
            </a:r>
            <a:r>
              <a:rPr lang="de-CH" dirty="0" err="1" smtClean="0">
                <a:latin typeface="Arial" charset="0"/>
              </a:rPr>
              <a:t>Aleph</a:t>
            </a:r>
            <a:r>
              <a:rPr lang="de-CH" dirty="0" smtClean="0">
                <a:latin typeface="Arial" charset="0"/>
              </a:rPr>
              <a:t>: 42‘377 Mal; Beth: 38‘218 Mal</a:t>
            </a:r>
          </a:p>
        </p:txBody>
      </p:sp>
      <p:pic>
        <p:nvPicPr>
          <p:cNvPr id="78851" name="Picture 1" descr="C:\Users\Roger\AppData\Local\Microsoft\Windows\Temporary Internet Files\Content.IE5\FSWVU4TY\MPj04403000000[1].jpg"/>
          <p:cNvPicPr>
            <a:picLocks noChangeAspect="1" noChangeArrowheads="1"/>
          </p:cNvPicPr>
          <p:nvPr/>
        </p:nvPicPr>
        <p:blipFill>
          <a:blip r:embed="rId2"/>
          <a:srcRect/>
          <a:stretch>
            <a:fillRect/>
          </a:stretch>
        </p:blipFill>
        <p:spPr bwMode="auto">
          <a:xfrm>
            <a:off x="1285875" y="1643063"/>
            <a:ext cx="3397250"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5"/>
          <p:cNvSpPr>
            <a:spLocks noGrp="1" noRot="1" noChangeArrowheads="1"/>
          </p:cNvSpPr>
          <p:nvPr>
            <p:ph type="title"/>
          </p:nvPr>
        </p:nvSpPr>
        <p:spPr/>
        <p:txBody>
          <a:bodyPr/>
          <a:lstStyle/>
          <a:p>
            <a:pPr>
              <a:defRPr/>
            </a:pPr>
            <a:r>
              <a:rPr lang="fr-FR" smtClean="0">
                <a:solidFill>
                  <a:srgbClr val="99FF33"/>
                </a:solidFill>
                <a:latin typeface="Arial" charset="0"/>
              </a:rPr>
              <a:t>Die Schriften des AT</a:t>
            </a:r>
            <a:endParaRPr lang="de-DE" smtClean="0">
              <a:solidFill>
                <a:srgbClr val="99FF33"/>
              </a:solidFill>
              <a:latin typeface="Arial" charset="0"/>
            </a:endParaRPr>
          </a:p>
        </p:txBody>
      </p:sp>
      <p:pic>
        <p:nvPicPr>
          <p:cNvPr id="79874" name="Picture 4"/>
          <p:cNvPicPr>
            <a:picLocks noGrp="1" noChangeAspect="1" noChangeArrowheads="1"/>
          </p:cNvPicPr>
          <p:nvPr>
            <p:ph sz="half" idx="1"/>
          </p:nvPr>
        </p:nvPicPr>
        <p:blipFill>
          <a:blip r:embed="rId2"/>
          <a:srcRect/>
          <a:stretch>
            <a:fillRect/>
          </a:stretch>
        </p:blipFill>
        <p:spPr>
          <a:xfrm>
            <a:off x="1428750" y="1714500"/>
            <a:ext cx="3714750" cy="2486025"/>
          </a:xfrm>
        </p:spPr>
      </p:pic>
      <p:sp>
        <p:nvSpPr>
          <p:cNvPr id="57351" name="Rectangle 7"/>
          <p:cNvSpPr>
            <a:spLocks noGrp="1" noChangeArrowheads="1"/>
          </p:cNvSpPr>
          <p:nvPr>
            <p:ph sz="half" idx="2"/>
          </p:nvPr>
        </p:nvSpPr>
        <p:spPr>
          <a:xfrm>
            <a:off x="5357813" y="1571625"/>
            <a:ext cx="3541712" cy="5105400"/>
          </a:xfrm>
        </p:spPr>
        <p:txBody>
          <a:bodyPr/>
          <a:lstStyle/>
          <a:p>
            <a:pPr>
              <a:defRPr/>
            </a:pPr>
            <a:r>
              <a:rPr lang="de-CH" sz="2400" dirty="0" smtClean="0">
                <a:latin typeface="Arial" charset="0"/>
              </a:rPr>
              <a:t>Handschriften aus der Wüste Judäa (Höhlen von </a:t>
            </a:r>
            <a:r>
              <a:rPr lang="de-CH" sz="2400" dirty="0" err="1" smtClean="0">
                <a:latin typeface="Arial" charset="0"/>
              </a:rPr>
              <a:t>Qumran</a:t>
            </a:r>
            <a:r>
              <a:rPr lang="de-CH" sz="2400" dirty="0" smtClean="0">
                <a:latin typeface="Arial" charset="0"/>
              </a:rPr>
              <a:t>, Wadi </a:t>
            </a:r>
            <a:r>
              <a:rPr lang="de-CH" sz="2400" dirty="0" err="1" smtClean="0">
                <a:latin typeface="Arial" charset="0"/>
              </a:rPr>
              <a:t>Murabba‘at</a:t>
            </a:r>
            <a:r>
              <a:rPr lang="de-CH" sz="2400" dirty="0" smtClean="0">
                <a:latin typeface="Arial" charset="0"/>
              </a:rPr>
              <a:t>, Massa-da) bestätigen die genaue Überlieferung des AT.</a:t>
            </a:r>
          </a:p>
          <a:p>
            <a:pPr>
              <a:defRPr/>
            </a:pPr>
            <a:r>
              <a:rPr lang="de-CH" sz="2400" dirty="0" smtClean="0">
                <a:latin typeface="Arial" charset="0"/>
              </a:rPr>
              <a:t>1. / 2. / 3. Jh. v. Chr.</a:t>
            </a:r>
          </a:p>
          <a:p>
            <a:pPr>
              <a:defRPr/>
            </a:pPr>
            <a:r>
              <a:rPr lang="de-CH" sz="2400" dirty="0" smtClean="0">
                <a:latin typeface="Arial" charset="0"/>
              </a:rPr>
              <a:t>1. Jh. n. Chr. </a:t>
            </a:r>
            <a:endParaRPr lang="de-DE" sz="2400" dirty="0" smtClean="0">
              <a:latin typeface="Arial" charset="0"/>
            </a:endParaRPr>
          </a:p>
        </p:txBody>
      </p:sp>
      <p:sp>
        <p:nvSpPr>
          <p:cNvPr id="79876" name="Textfeld 4"/>
          <p:cNvSpPr txBox="1">
            <a:spLocks noChangeArrowheads="1"/>
          </p:cNvSpPr>
          <p:nvPr/>
        </p:nvSpPr>
        <p:spPr bwMode="auto">
          <a:xfrm>
            <a:off x="1428750" y="4214813"/>
            <a:ext cx="2957513" cy="461962"/>
          </a:xfrm>
          <a:prstGeom prst="rect">
            <a:avLst/>
          </a:prstGeom>
          <a:noFill/>
          <a:ln w="9525">
            <a:noFill/>
            <a:miter lim="800000"/>
            <a:headEnd/>
            <a:tailEnd/>
          </a:ln>
        </p:spPr>
        <p:txBody>
          <a:bodyPr wrap="none">
            <a:spAutoFit/>
          </a:bodyPr>
          <a:lstStyle/>
          <a:p>
            <a:r>
              <a:rPr lang="de-DE">
                <a:solidFill>
                  <a:schemeClr val="bg2"/>
                </a:solidFill>
              </a:rPr>
              <a:t>Höhle IV von Qumran</a:t>
            </a:r>
          </a:p>
        </p:txBody>
      </p:sp>
      <p:sp>
        <p:nvSpPr>
          <p:cNvPr id="79877" name="Textfeld 5"/>
          <p:cNvSpPr txBox="1">
            <a:spLocks noChangeArrowheads="1"/>
          </p:cNvSpPr>
          <p:nvPr/>
        </p:nvSpPr>
        <p:spPr bwMode="auto">
          <a:xfrm>
            <a:off x="1428750" y="3929063"/>
            <a:ext cx="347663" cy="246062"/>
          </a:xfrm>
          <a:prstGeom prst="rect">
            <a:avLst/>
          </a:prstGeom>
          <a:noFill/>
          <a:ln w="9525">
            <a:noFill/>
            <a:miter lim="800000"/>
            <a:headEnd/>
            <a:tailEnd/>
          </a:ln>
        </p:spPr>
        <p:txBody>
          <a:bodyPr wrap="none">
            <a:spAutoFit/>
          </a:bodyPr>
          <a:lstStyle/>
          <a:p>
            <a:r>
              <a:rPr lang="de-DE" sz="1000"/>
              <a:t>RL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a:defRPr/>
            </a:pPr>
            <a:r>
              <a:rPr lang="de-CH" dirty="0" smtClean="0">
                <a:solidFill>
                  <a:srgbClr val="FF3300"/>
                </a:solidFill>
                <a:latin typeface="Arial" charset="0"/>
              </a:rPr>
              <a:t>Beispiele in der </a:t>
            </a:r>
            <a:r>
              <a:rPr lang="de-CH" dirty="0" err="1" smtClean="0">
                <a:solidFill>
                  <a:srgbClr val="FF3300"/>
                </a:solidFill>
                <a:latin typeface="Arial" charset="0"/>
              </a:rPr>
              <a:t>Apg</a:t>
            </a:r>
            <a:endParaRPr lang="de-DE" dirty="0" smtClean="0">
              <a:solidFill>
                <a:srgbClr val="FF3300"/>
              </a:solidFill>
              <a:latin typeface="Arial" charset="0"/>
            </a:endParaRPr>
          </a:p>
        </p:txBody>
      </p:sp>
      <p:sp>
        <p:nvSpPr>
          <p:cNvPr id="80899" name="Rectangle 3"/>
          <p:cNvSpPr>
            <a:spLocks noGrp="1" noChangeArrowheads="1"/>
          </p:cNvSpPr>
          <p:nvPr>
            <p:ph type="body" sz="half" idx="1"/>
          </p:nvPr>
        </p:nvSpPr>
        <p:spPr>
          <a:xfrm>
            <a:off x="1143000" y="1785938"/>
            <a:ext cx="7715250" cy="4525962"/>
          </a:xfrm>
        </p:spPr>
        <p:txBody>
          <a:bodyPr/>
          <a:lstStyle/>
          <a:p>
            <a:pPr>
              <a:defRPr/>
            </a:pPr>
            <a:r>
              <a:rPr lang="de-DE" sz="2800" b="1" dirty="0" smtClean="0">
                <a:effectLst>
                  <a:outerShdw blurRad="38100" dist="38100" dir="2700000" algn="tl">
                    <a:srgbClr val="000000">
                      <a:alpha val="43137"/>
                    </a:srgbClr>
                  </a:outerShdw>
                </a:effectLst>
                <a:latin typeface="Arial" charset="0"/>
              </a:rPr>
              <a:t>Predigten vor Juden: </a:t>
            </a:r>
            <a:r>
              <a:rPr lang="de-DE" sz="2800" b="1" dirty="0" err="1" smtClean="0">
                <a:effectLst>
                  <a:outerShdw blurRad="38100" dist="38100" dir="2700000" algn="tl">
                    <a:srgbClr val="000000">
                      <a:alpha val="43137"/>
                    </a:srgbClr>
                  </a:outerShdw>
                </a:effectLst>
                <a:latin typeface="Arial" charset="0"/>
              </a:rPr>
              <a:t>Apg</a:t>
            </a:r>
            <a:r>
              <a:rPr lang="de-DE" sz="2800" b="1" dirty="0" smtClean="0">
                <a:effectLst>
                  <a:outerShdw blurRad="38100" dist="38100" dir="2700000" algn="tl">
                    <a:srgbClr val="000000">
                      <a:alpha val="43137"/>
                    </a:srgbClr>
                  </a:outerShdw>
                </a:effectLst>
                <a:latin typeface="Arial" charset="0"/>
              </a:rPr>
              <a:t> 2; 3; 7; 13; 22</a:t>
            </a:r>
          </a:p>
          <a:p>
            <a:pPr lvl="1">
              <a:defRPr/>
            </a:pPr>
            <a:r>
              <a:rPr lang="de-DE" sz="2400" b="1" dirty="0" smtClean="0">
                <a:solidFill>
                  <a:srgbClr val="00B0F0"/>
                </a:solidFill>
                <a:effectLst>
                  <a:outerShdw blurRad="38100" dist="38100" dir="2700000" algn="tl">
                    <a:srgbClr val="000000">
                      <a:alpha val="43137"/>
                    </a:srgbClr>
                  </a:outerShdw>
                </a:effectLst>
                <a:latin typeface="Arial" charset="0"/>
                <a:sym typeface="Wingdings" pitchFamily="2" charset="2"/>
              </a:rPr>
              <a:t> Bibelkenntnis vorausgesetzt</a:t>
            </a:r>
            <a:endParaRPr lang="de-DE" sz="2400" b="1" dirty="0" smtClean="0">
              <a:solidFill>
                <a:srgbClr val="00B0F0"/>
              </a:solidFill>
              <a:effectLst>
                <a:outerShdw blurRad="38100" dist="38100" dir="2700000" algn="tl">
                  <a:srgbClr val="000000">
                    <a:alpha val="43137"/>
                  </a:srgbClr>
                </a:outerShdw>
              </a:effectLst>
              <a:latin typeface="Arial" charset="0"/>
            </a:endParaRPr>
          </a:p>
          <a:p>
            <a:pPr>
              <a:defRPr/>
            </a:pPr>
            <a:r>
              <a:rPr lang="de-DE" sz="2800" b="1" dirty="0" smtClean="0">
                <a:effectLst>
                  <a:outerShdw blurRad="38100" dist="38100" dir="2700000" algn="tl">
                    <a:srgbClr val="000000">
                      <a:alpha val="43137"/>
                    </a:srgbClr>
                  </a:outerShdw>
                </a:effectLst>
                <a:latin typeface="Arial" charset="0"/>
              </a:rPr>
              <a:t>Predigten vor Heiden: </a:t>
            </a:r>
            <a:r>
              <a:rPr lang="de-DE" sz="2800" b="1" dirty="0" err="1" smtClean="0">
                <a:effectLst>
                  <a:outerShdw blurRad="38100" dist="38100" dir="2700000" algn="tl">
                    <a:srgbClr val="000000">
                      <a:alpha val="43137"/>
                    </a:srgbClr>
                  </a:outerShdw>
                </a:effectLst>
                <a:latin typeface="Arial" charset="0"/>
              </a:rPr>
              <a:t>Apg</a:t>
            </a:r>
            <a:r>
              <a:rPr lang="de-DE" sz="2800" b="1" dirty="0" smtClean="0">
                <a:effectLst>
                  <a:outerShdw blurRad="38100" dist="38100" dir="2700000" algn="tl">
                    <a:srgbClr val="000000">
                      <a:alpha val="43137"/>
                    </a:srgbClr>
                  </a:outerShdw>
                </a:effectLst>
                <a:latin typeface="Arial" charset="0"/>
              </a:rPr>
              <a:t> 14; 17 </a:t>
            </a:r>
          </a:p>
          <a:p>
            <a:pPr lvl="1">
              <a:defRPr/>
            </a:pPr>
            <a:r>
              <a:rPr lang="de-DE" sz="2400" b="1" dirty="0" smtClean="0">
                <a:solidFill>
                  <a:srgbClr val="00B0F0"/>
                </a:solidFill>
                <a:effectLst>
                  <a:outerShdw blurRad="38100" dist="38100" dir="2700000" algn="tl">
                    <a:srgbClr val="000000">
                      <a:alpha val="43137"/>
                    </a:srgbClr>
                  </a:outerShdw>
                </a:effectLst>
                <a:latin typeface="Arial" charset="0"/>
                <a:sym typeface="Wingdings" pitchFamily="2" charset="2"/>
              </a:rPr>
              <a:t> keine Bibelkenntnis vorausgesetzt</a:t>
            </a:r>
          </a:p>
          <a:p>
            <a:pPr lvl="1">
              <a:buFont typeface="Wingdings" pitchFamily="2" charset="2"/>
              <a:buNone/>
              <a:defRPr/>
            </a:pPr>
            <a:endParaRPr lang="de-DE" sz="2400" b="1" dirty="0" smtClean="0">
              <a:solidFill>
                <a:srgbClr val="00B0F0"/>
              </a:solidFill>
              <a:effectLst>
                <a:outerShdw blurRad="38100" dist="38100" dir="2700000" algn="tl">
                  <a:srgbClr val="000000">
                    <a:alpha val="43137"/>
                  </a:srgbClr>
                </a:outerShdw>
              </a:effectLst>
              <a:latin typeface="Arial" charset="0"/>
              <a:sym typeface="Wingdings" pitchFamily="2" charset="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1" descr="C:\Users\Roger\AppData\Local\Microsoft\Windows\Temporary Internet Files\Content.IE5\FSWVU4TY\MPj04331140000[1].jpg"/>
          <p:cNvPicPr>
            <a:picLocks noChangeAspect="1" noChangeArrowheads="1"/>
          </p:cNvPicPr>
          <p:nvPr/>
        </p:nvPicPr>
        <p:blipFill>
          <a:blip r:embed="rId2"/>
          <a:srcRect/>
          <a:stretch>
            <a:fillRect/>
          </a:stretch>
        </p:blipFill>
        <p:spPr bwMode="auto">
          <a:xfrm>
            <a:off x="0" y="-1406525"/>
            <a:ext cx="9123363" cy="8550275"/>
          </a:xfrm>
          <a:prstGeom prst="rect">
            <a:avLst/>
          </a:prstGeom>
          <a:noFill/>
          <a:ln w="9525">
            <a:noFill/>
            <a:miter lim="800000"/>
            <a:headEnd/>
            <a:tailEnd/>
          </a:ln>
        </p:spPr>
      </p:pic>
      <p:sp>
        <p:nvSpPr>
          <p:cNvPr id="81923" name="Text Box 3"/>
          <p:cNvSpPr txBox="1">
            <a:spLocks noChangeArrowheads="1"/>
          </p:cNvSpPr>
          <p:nvPr/>
        </p:nvSpPr>
        <p:spPr bwMode="auto">
          <a:xfrm>
            <a:off x="3822700" y="357188"/>
            <a:ext cx="5321300" cy="1816100"/>
          </a:xfrm>
          <a:prstGeom prst="rect">
            <a:avLst/>
          </a:prstGeom>
          <a:noFill/>
          <a:ln w="9525">
            <a:noFill/>
            <a:miter lim="800000"/>
            <a:headEnd/>
            <a:tailEnd/>
          </a:ln>
        </p:spPr>
        <p:txBody>
          <a:bodyPr>
            <a:spAutoFit/>
          </a:bodyPr>
          <a:lstStyle/>
          <a:p>
            <a:pPr>
              <a:defRPr/>
            </a:pPr>
            <a:r>
              <a:rPr lang="de-DE" sz="2800" dirty="0" err="1">
                <a:effectLst>
                  <a:outerShdw blurRad="38100" dist="38100" dir="2700000" algn="tl">
                    <a:srgbClr val="000000">
                      <a:alpha val="43137"/>
                    </a:srgbClr>
                  </a:outerShdw>
                </a:effectLst>
                <a:latin typeface="Arial" charset="0"/>
                <a:cs typeface="+mn-cs"/>
              </a:rPr>
              <a:t>Jes</a:t>
            </a:r>
            <a:r>
              <a:rPr lang="de-DE" sz="2800" dirty="0">
                <a:effectLst>
                  <a:outerShdw blurRad="38100" dist="38100" dir="2700000" algn="tl">
                    <a:srgbClr val="000000">
                      <a:alpha val="43137"/>
                    </a:srgbClr>
                  </a:outerShdw>
                </a:effectLst>
                <a:latin typeface="Arial" charset="0"/>
                <a:cs typeface="+mn-cs"/>
              </a:rPr>
              <a:t> 40,8:</a:t>
            </a:r>
            <a:r>
              <a:rPr lang="de-DE" sz="2800" dirty="0">
                <a:solidFill>
                  <a:srgbClr val="FFFF00"/>
                </a:solidFill>
                <a:effectLst>
                  <a:outerShdw blurRad="38100" dist="38100" dir="2700000" algn="tl">
                    <a:srgbClr val="000000">
                      <a:alpha val="43137"/>
                    </a:srgbClr>
                  </a:outerShdw>
                </a:effectLst>
                <a:latin typeface="Arial" charset="0"/>
                <a:cs typeface="+mn-cs"/>
              </a:rPr>
              <a:t> Das Gras ist verdorrt, die Blume ist abgefallen; </a:t>
            </a:r>
          </a:p>
          <a:p>
            <a:pPr>
              <a:defRPr/>
            </a:pPr>
            <a:r>
              <a:rPr lang="de-DE" sz="2800" dirty="0">
                <a:solidFill>
                  <a:srgbClr val="FFFF00"/>
                </a:solidFill>
                <a:effectLst>
                  <a:outerShdw blurRad="38100" dist="38100" dir="2700000" algn="tl">
                    <a:srgbClr val="000000">
                      <a:alpha val="43137"/>
                    </a:srgbClr>
                  </a:outerShdw>
                </a:effectLst>
                <a:latin typeface="Arial" charset="0"/>
                <a:cs typeface="+mn-cs"/>
              </a:rPr>
              <a:t>aber das Wort unseres Gottes besteht in Ewigkeit.</a:t>
            </a:r>
            <a:endParaRPr lang="fr-FR" sz="2800" dirty="0">
              <a:solidFill>
                <a:srgbClr val="FFFF00"/>
              </a:solidFill>
              <a:effectLst>
                <a:outerShdw blurRad="38100" dist="38100" dir="2700000" algn="tl">
                  <a:srgbClr val="000000">
                    <a:alpha val="43137"/>
                  </a:srgbClr>
                </a:outerShdw>
              </a:effectLst>
              <a:latin typeface="Arial" charset="0"/>
              <a:cs typeface="+mn-cs"/>
            </a:endParaRPr>
          </a:p>
        </p:txBody>
      </p:sp>
      <p:sp>
        <p:nvSpPr>
          <p:cNvPr id="80899" name="Text Box 4"/>
          <p:cNvSpPr txBox="1">
            <a:spLocks noChangeArrowheads="1"/>
          </p:cNvSpPr>
          <p:nvPr/>
        </p:nvSpPr>
        <p:spPr bwMode="auto">
          <a:xfrm>
            <a:off x="5200650" y="4956175"/>
            <a:ext cx="184150" cy="366713"/>
          </a:xfrm>
          <a:prstGeom prst="rect">
            <a:avLst/>
          </a:prstGeom>
          <a:noFill/>
          <a:ln w="9525">
            <a:noFill/>
            <a:miter lim="800000"/>
            <a:headEnd/>
            <a:tailEnd/>
          </a:ln>
        </p:spPr>
        <p:txBody>
          <a:bodyPr wrap="none">
            <a:spAutoFit/>
          </a:bodyPr>
          <a:lstStyle/>
          <a:p>
            <a:endParaRPr lang="de-DE">
              <a:latin typeface="Tahoma"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a:xfrm>
            <a:off x="500063" y="285750"/>
            <a:ext cx="8229600" cy="1143000"/>
          </a:xfrm>
        </p:spPr>
        <p:txBody>
          <a:bodyPr/>
          <a:lstStyle/>
          <a:p>
            <a:pPr>
              <a:defRPr/>
            </a:pPr>
            <a:r>
              <a:rPr lang="de-CH" sz="4000" dirty="0" smtClean="0">
                <a:solidFill>
                  <a:srgbClr val="FF3300"/>
                </a:solidFill>
                <a:latin typeface="Arial" charset="0"/>
              </a:rPr>
              <a:t>7. Wie kann man erkennen, dass </a:t>
            </a:r>
            <a:br>
              <a:rPr lang="de-CH" sz="4000" dirty="0" smtClean="0">
                <a:solidFill>
                  <a:srgbClr val="FF3300"/>
                </a:solidFill>
                <a:latin typeface="Arial" charset="0"/>
              </a:rPr>
            </a:br>
            <a:r>
              <a:rPr lang="de-CH" sz="4000" dirty="0" smtClean="0">
                <a:solidFill>
                  <a:srgbClr val="FF3300"/>
                </a:solidFill>
                <a:latin typeface="Arial" charset="0"/>
              </a:rPr>
              <a:t>die Bibel Gottes Wort ist?</a:t>
            </a:r>
            <a:endParaRPr lang="de-DE" sz="4000" dirty="0" smtClean="0">
              <a:solidFill>
                <a:srgbClr val="FF3300"/>
              </a:solidFill>
              <a:latin typeface="Arial" charset="0"/>
            </a:endParaRPr>
          </a:p>
        </p:txBody>
      </p:sp>
      <p:pic>
        <p:nvPicPr>
          <p:cNvPr id="81922" name="Picture 4" descr="C:\Users\Roger\AppData\Local\Microsoft\Windows\Temporary Internet Files\Content.IE5\C0BVWJBW\MPj03093890000[1].jpg"/>
          <p:cNvPicPr>
            <a:picLocks noChangeAspect="1" noChangeArrowheads="1"/>
          </p:cNvPicPr>
          <p:nvPr/>
        </p:nvPicPr>
        <p:blipFill>
          <a:blip r:embed="rId2"/>
          <a:srcRect/>
          <a:stretch>
            <a:fillRect/>
          </a:stretch>
        </p:blipFill>
        <p:spPr bwMode="auto">
          <a:xfrm>
            <a:off x="1571625" y="1785938"/>
            <a:ext cx="6835775" cy="4500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3" descr="C:\Users\Roger\AppData\Local\Microsoft\Windows\Temporary Internet Files\Content.IE5\C0BVWJBW\MPj04318090000[1].jpg"/>
          <p:cNvPicPr>
            <a:picLocks noChangeAspect="1" noChangeArrowheads="1"/>
          </p:cNvPicPr>
          <p:nvPr/>
        </p:nvPicPr>
        <p:blipFill>
          <a:blip r:embed="rId2"/>
          <a:srcRect/>
          <a:stretch>
            <a:fillRect/>
          </a:stretch>
        </p:blipFill>
        <p:spPr bwMode="auto">
          <a:xfrm>
            <a:off x="2284413" y="0"/>
            <a:ext cx="4575175" cy="6858000"/>
          </a:xfrm>
          <a:prstGeom prst="rect">
            <a:avLst/>
          </a:prstGeom>
          <a:noFill/>
          <a:ln w="9525">
            <a:noFill/>
            <a:miter lim="800000"/>
            <a:headEnd/>
            <a:tailEnd/>
          </a:ln>
        </p:spPr>
      </p:pic>
      <p:sp>
        <p:nvSpPr>
          <p:cNvPr id="61442" name="Rectangle 2"/>
          <p:cNvSpPr>
            <a:spLocks noGrp="1" noChangeArrowheads="1"/>
          </p:cNvSpPr>
          <p:nvPr>
            <p:ph type="ctrTitle"/>
          </p:nvPr>
        </p:nvSpPr>
        <p:spPr>
          <a:xfrm>
            <a:off x="2286000" y="0"/>
            <a:ext cx="4572000" cy="1214438"/>
          </a:xfrm>
        </p:spPr>
        <p:txBody>
          <a:bodyPr/>
          <a:lstStyle/>
          <a:p>
            <a:pPr algn="ctr">
              <a:defRPr/>
            </a:pPr>
            <a:r>
              <a:rPr lang="de-CH" dirty="0" smtClean="0">
                <a:solidFill>
                  <a:srgbClr val="99FF33"/>
                </a:solidFill>
                <a:latin typeface="Arial" charset="0"/>
              </a:rPr>
              <a:t>Erfüllte Prophetie</a:t>
            </a:r>
            <a:endParaRPr lang="de-DE" dirty="0" smtClean="0">
              <a:solidFill>
                <a:srgbClr val="99FF33"/>
              </a:solidFill>
              <a:latin typeface="Arial" charset="0"/>
            </a:endParaRPr>
          </a:p>
        </p:txBody>
      </p:sp>
      <p:sp>
        <p:nvSpPr>
          <p:cNvPr id="61443" name="Rectangle 3"/>
          <p:cNvSpPr>
            <a:spLocks noGrp="1" noChangeArrowheads="1"/>
          </p:cNvSpPr>
          <p:nvPr>
            <p:ph type="subTitle" idx="1"/>
          </p:nvPr>
        </p:nvSpPr>
        <p:spPr>
          <a:xfrm>
            <a:off x="3000375" y="1989138"/>
            <a:ext cx="3357563" cy="1752600"/>
          </a:xfrm>
        </p:spPr>
        <p:txBody>
          <a:bodyPr/>
          <a:lstStyle/>
          <a:p>
            <a:pPr algn="ctr">
              <a:defRPr/>
            </a:pPr>
            <a:r>
              <a:rPr lang="de-CH" dirty="0" smtClean="0">
                <a:solidFill>
                  <a:srgbClr val="99FF33"/>
                </a:solidFill>
                <a:latin typeface="Arial" charset="0"/>
              </a:rPr>
              <a:t>Gottes Siegel</a:t>
            </a:r>
          </a:p>
          <a:p>
            <a:pPr algn="ctr">
              <a:defRPr/>
            </a:pPr>
            <a:r>
              <a:rPr lang="de-CH" dirty="0" smtClean="0">
                <a:solidFill>
                  <a:srgbClr val="99FF33"/>
                </a:solidFill>
                <a:latin typeface="Arial" charset="0"/>
              </a:rPr>
              <a:t>auf die Bibel</a:t>
            </a:r>
            <a:endParaRPr lang="de-DE" dirty="0" smtClean="0">
              <a:solidFill>
                <a:srgbClr val="99FF33"/>
              </a:solidFill>
              <a:latin typeface="Arial" charset="0"/>
            </a:endParaRPr>
          </a:p>
        </p:txBody>
      </p:sp>
      <p:pic>
        <p:nvPicPr>
          <p:cNvPr id="82948" name="Picture 4" descr="bibel"/>
          <p:cNvPicPr>
            <a:picLocks noChangeAspect="1" noChangeArrowheads="1"/>
          </p:cNvPicPr>
          <p:nvPr/>
        </p:nvPicPr>
        <p:blipFill>
          <a:blip r:embed="rId3"/>
          <a:srcRect/>
          <a:stretch>
            <a:fillRect/>
          </a:stretch>
        </p:blipFill>
        <p:spPr bwMode="auto">
          <a:xfrm>
            <a:off x="323850" y="2060575"/>
            <a:ext cx="2687638" cy="3960813"/>
          </a:xfrm>
          <a:prstGeom prst="rect">
            <a:avLst/>
          </a:prstGeom>
          <a:noFill/>
          <a:ln w="9525">
            <a:noFill/>
            <a:miter lim="800000"/>
            <a:headEnd/>
            <a:tailEnd/>
          </a:ln>
        </p:spPr>
      </p:pic>
      <p:pic>
        <p:nvPicPr>
          <p:cNvPr id="82949" name="Picture 6" descr="bibel"/>
          <p:cNvPicPr>
            <a:picLocks noChangeAspect="1" noChangeArrowheads="1"/>
          </p:cNvPicPr>
          <p:nvPr/>
        </p:nvPicPr>
        <p:blipFill>
          <a:blip r:embed="rId3"/>
          <a:srcRect/>
          <a:stretch>
            <a:fillRect/>
          </a:stretch>
        </p:blipFill>
        <p:spPr bwMode="auto">
          <a:xfrm>
            <a:off x="6300788" y="2060575"/>
            <a:ext cx="2687637" cy="3960813"/>
          </a:xfrm>
          <a:prstGeom prst="rect">
            <a:avLst/>
          </a:prstGeom>
          <a:noFill/>
          <a:ln w="9525">
            <a:noFill/>
            <a:miter lim="800000"/>
            <a:headEnd/>
            <a:tailEnd/>
          </a:ln>
        </p:spPr>
      </p:pic>
      <p:sp>
        <p:nvSpPr>
          <p:cNvPr id="7" name="Textfeld 6"/>
          <p:cNvSpPr txBox="1"/>
          <p:nvPr/>
        </p:nvSpPr>
        <p:spPr>
          <a:xfrm>
            <a:off x="357188" y="5715000"/>
            <a:ext cx="992187" cy="246063"/>
          </a:xfrm>
          <a:prstGeom prst="rect">
            <a:avLst/>
          </a:prstGeom>
          <a:noFill/>
        </p:spPr>
        <p:txBody>
          <a:bodyPr wrap="none">
            <a:spAutoFit/>
          </a:bodyPr>
          <a:lstStyle/>
          <a:p>
            <a:pPr>
              <a:defRPr/>
            </a:pPr>
            <a:r>
              <a:rPr lang="de-DE" sz="1000" dirty="0">
                <a:solidFill>
                  <a:schemeClr val="bg1">
                    <a:lumMod val="20000"/>
                    <a:lumOff val="80000"/>
                  </a:schemeClr>
                </a:solidFill>
                <a:latin typeface="Arial" pitchFamily="34" charset="0"/>
                <a:cs typeface="Arial" pitchFamily="34" charset="0"/>
              </a:rPr>
              <a:t>CLV  Bielefeld</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descr="The Majestic Sombrero Galaxy (M104)"/>
          <p:cNvPicPr>
            <a:picLocks noGrp="1" noChangeAspect="1" noChangeArrowheads="1"/>
          </p:cNvPicPr>
          <p:nvPr>
            <p:ph idx="4294967295"/>
          </p:nvPr>
        </p:nvPicPr>
        <p:blipFill>
          <a:blip r:embed="rId2"/>
          <a:srcRect/>
          <a:stretch>
            <a:fillRect/>
          </a:stretch>
        </p:blipFill>
        <p:spPr>
          <a:xfrm>
            <a:off x="0" y="0"/>
            <a:ext cx="9144000" cy="7315200"/>
          </a:xfrm>
        </p:spPr>
      </p:pic>
      <p:sp>
        <p:nvSpPr>
          <p:cNvPr id="62466" name="Rectangle 2"/>
          <p:cNvSpPr>
            <a:spLocks noGrp="1" noRot="1" noChangeArrowheads="1"/>
          </p:cNvSpPr>
          <p:nvPr>
            <p:ph type="title"/>
          </p:nvPr>
        </p:nvSpPr>
        <p:spPr/>
        <p:txBody>
          <a:bodyPr/>
          <a:lstStyle/>
          <a:p>
            <a:pPr>
              <a:defRPr/>
            </a:pPr>
            <a:r>
              <a:rPr lang="de-CH" dirty="0" smtClean="0">
                <a:solidFill>
                  <a:srgbClr val="99FF33"/>
                </a:solidFill>
                <a:latin typeface="Arial" charset="0"/>
              </a:rPr>
              <a:t>Gott und die Prophetie</a:t>
            </a:r>
            <a:endParaRPr lang="de-DE" dirty="0" smtClean="0">
              <a:solidFill>
                <a:srgbClr val="99FF33"/>
              </a:solidFill>
              <a:latin typeface="Arial" charset="0"/>
            </a:endParaRPr>
          </a:p>
        </p:txBody>
      </p:sp>
      <p:sp>
        <p:nvSpPr>
          <p:cNvPr id="83971" name="AutoShape 3">
            <a:hlinkClick r:id="rId3" action="ppaction://hlinkpres?slideindex=1&amp;slidetitle="/>
          </p:cNvPr>
          <p:cNvSpPr>
            <a:spLocks noChangeArrowheads="1"/>
          </p:cNvSpPr>
          <p:nvPr/>
        </p:nvSpPr>
        <p:spPr bwMode="auto">
          <a:xfrm>
            <a:off x="0" y="4149725"/>
            <a:ext cx="9144000" cy="1223963"/>
          </a:xfrm>
          <a:prstGeom prst="leftRightArrow">
            <a:avLst>
              <a:gd name="adj1" fmla="val 60833"/>
              <a:gd name="adj2" fmla="val 48249"/>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p>
            <a:pPr algn="ctr"/>
            <a:endParaRPr lang="fr-FR" sz="3600">
              <a:solidFill>
                <a:schemeClr val="bg1"/>
              </a:solidFill>
              <a:latin typeface="Arial" charset="0"/>
            </a:endParaRPr>
          </a:p>
        </p:txBody>
      </p:sp>
      <p:sp>
        <p:nvSpPr>
          <p:cNvPr id="62468" name="Text Box 4"/>
          <p:cNvSpPr txBox="1">
            <a:spLocks noChangeArrowheads="1"/>
          </p:cNvSpPr>
          <p:nvPr/>
        </p:nvSpPr>
        <p:spPr bwMode="auto">
          <a:xfrm>
            <a:off x="1214438" y="3143250"/>
            <a:ext cx="2170112" cy="457200"/>
          </a:xfrm>
          <a:prstGeom prst="rect">
            <a:avLst/>
          </a:prstGeom>
          <a:noFill/>
          <a:ln w="9525">
            <a:noFill/>
            <a:miter lim="800000"/>
            <a:headEnd/>
            <a:tailEnd/>
          </a:ln>
        </p:spPr>
        <p:txBody>
          <a:bodyPr wrap="none">
            <a:spAutoFit/>
          </a:bodyPr>
          <a:lstStyle/>
          <a:p>
            <a:pPr>
              <a:defRPr/>
            </a:pPr>
            <a:r>
              <a:rPr lang="de-CH" dirty="0">
                <a:solidFill>
                  <a:srgbClr val="FFC000"/>
                </a:solidFill>
                <a:effectLst>
                  <a:outerShdw blurRad="38100" dist="38100" dir="2700000" algn="tl">
                    <a:srgbClr val="000000">
                      <a:alpha val="43137"/>
                    </a:srgbClr>
                  </a:outerShdw>
                </a:effectLst>
                <a:latin typeface="Arial" charset="0"/>
                <a:cs typeface="+mn-cs"/>
              </a:rPr>
              <a:t>Vergangenheit</a:t>
            </a:r>
            <a:endParaRPr lang="de-DE" dirty="0">
              <a:solidFill>
                <a:srgbClr val="FFC000"/>
              </a:solidFill>
              <a:effectLst>
                <a:outerShdw blurRad="38100" dist="38100" dir="2700000" algn="tl">
                  <a:srgbClr val="000000">
                    <a:alpha val="43137"/>
                  </a:srgbClr>
                </a:outerShdw>
              </a:effectLst>
              <a:latin typeface="Arial" charset="0"/>
              <a:cs typeface="+mn-cs"/>
            </a:endParaRPr>
          </a:p>
        </p:txBody>
      </p:sp>
      <p:sp>
        <p:nvSpPr>
          <p:cNvPr id="62469" name="Text Box 5"/>
          <p:cNvSpPr txBox="1">
            <a:spLocks noChangeArrowheads="1"/>
          </p:cNvSpPr>
          <p:nvPr/>
        </p:nvSpPr>
        <p:spPr bwMode="auto">
          <a:xfrm>
            <a:off x="3857625" y="3143250"/>
            <a:ext cx="1676400" cy="457200"/>
          </a:xfrm>
          <a:prstGeom prst="rect">
            <a:avLst/>
          </a:prstGeom>
          <a:noFill/>
          <a:ln w="9525">
            <a:noFill/>
            <a:miter lim="800000"/>
            <a:headEnd/>
            <a:tailEnd/>
          </a:ln>
        </p:spPr>
        <p:txBody>
          <a:bodyPr wrap="none">
            <a:spAutoFit/>
          </a:bodyPr>
          <a:lstStyle/>
          <a:p>
            <a:pPr>
              <a:defRPr/>
            </a:pPr>
            <a:r>
              <a:rPr lang="de-CH" dirty="0">
                <a:solidFill>
                  <a:srgbClr val="FFC000"/>
                </a:solidFill>
                <a:effectLst>
                  <a:outerShdw blurRad="38100" dist="38100" dir="2700000" algn="tl">
                    <a:srgbClr val="000000">
                      <a:alpha val="43137"/>
                    </a:srgbClr>
                  </a:outerShdw>
                </a:effectLst>
                <a:latin typeface="Arial" charset="0"/>
                <a:cs typeface="+mn-cs"/>
              </a:rPr>
              <a:t>Gegenwart</a:t>
            </a:r>
            <a:endParaRPr lang="de-DE" dirty="0">
              <a:solidFill>
                <a:srgbClr val="FFC000"/>
              </a:solidFill>
              <a:effectLst>
                <a:outerShdw blurRad="38100" dist="38100" dir="2700000" algn="tl">
                  <a:srgbClr val="000000">
                    <a:alpha val="43137"/>
                  </a:srgbClr>
                </a:outerShdw>
              </a:effectLst>
              <a:latin typeface="Arial" charset="0"/>
              <a:cs typeface="+mn-cs"/>
            </a:endParaRPr>
          </a:p>
        </p:txBody>
      </p:sp>
      <p:sp>
        <p:nvSpPr>
          <p:cNvPr id="62470" name="Text Box 6"/>
          <p:cNvSpPr txBox="1">
            <a:spLocks noChangeArrowheads="1"/>
          </p:cNvSpPr>
          <p:nvPr/>
        </p:nvSpPr>
        <p:spPr bwMode="auto">
          <a:xfrm>
            <a:off x="6786563" y="3143250"/>
            <a:ext cx="1200150" cy="457200"/>
          </a:xfrm>
          <a:prstGeom prst="rect">
            <a:avLst/>
          </a:prstGeom>
          <a:noFill/>
          <a:ln w="9525">
            <a:noFill/>
            <a:miter lim="800000"/>
            <a:headEnd/>
            <a:tailEnd/>
          </a:ln>
        </p:spPr>
        <p:txBody>
          <a:bodyPr wrap="none">
            <a:spAutoFit/>
          </a:bodyPr>
          <a:lstStyle/>
          <a:p>
            <a:pPr>
              <a:defRPr/>
            </a:pPr>
            <a:r>
              <a:rPr lang="de-CH" dirty="0">
                <a:solidFill>
                  <a:srgbClr val="FFC000"/>
                </a:solidFill>
                <a:effectLst>
                  <a:outerShdw blurRad="38100" dist="38100" dir="2700000" algn="tl">
                    <a:srgbClr val="000000">
                      <a:alpha val="43137"/>
                    </a:srgbClr>
                  </a:outerShdw>
                </a:effectLst>
                <a:latin typeface="Arial" charset="0"/>
                <a:cs typeface="+mn-cs"/>
              </a:rPr>
              <a:t>Zukunft</a:t>
            </a:r>
            <a:endParaRPr lang="de-DE" dirty="0">
              <a:solidFill>
                <a:srgbClr val="FFC000"/>
              </a:solidFill>
              <a:effectLst>
                <a:outerShdw blurRad="38100" dist="38100" dir="2700000" algn="tl">
                  <a:srgbClr val="000000">
                    <a:alpha val="43137"/>
                  </a:srgbClr>
                </a:outerShdw>
              </a:effectLst>
              <a:latin typeface="Arial" charset="0"/>
              <a:cs typeface="+mn-cs"/>
            </a:endParaRPr>
          </a:p>
        </p:txBody>
      </p:sp>
      <p:sp>
        <p:nvSpPr>
          <p:cNvPr id="84999" name="Text Box 7"/>
          <p:cNvSpPr txBox="1">
            <a:spLocks noChangeArrowheads="1"/>
          </p:cNvSpPr>
          <p:nvPr/>
        </p:nvSpPr>
        <p:spPr bwMode="auto">
          <a:xfrm>
            <a:off x="3708400" y="4508500"/>
            <a:ext cx="5205413" cy="519113"/>
          </a:xfrm>
          <a:prstGeom prst="rect">
            <a:avLst/>
          </a:prstGeom>
          <a:noFill/>
          <a:ln w="9525" algn="ctr">
            <a:noFill/>
            <a:miter lim="800000"/>
            <a:headEnd/>
            <a:tailEnd/>
          </a:ln>
        </p:spPr>
        <p:txBody>
          <a:bodyPr>
            <a:spAutoFit/>
          </a:bodyPr>
          <a:lstStyle/>
          <a:p>
            <a:pPr>
              <a:defRPr/>
            </a:pPr>
            <a:r>
              <a:rPr lang="de-CH" sz="2800" dirty="0">
                <a:effectLst>
                  <a:outerShdw blurRad="38100" dist="38100" dir="2700000" algn="tl">
                    <a:srgbClr val="000000">
                      <a:alpha val="43137"/>
                    </a:srgbClr>
                  </a:outerShdw>
                </a:effectLst>
                <a:latin typeface="Arial" charset="0"/>
                <a:cs typeface="+mn-cs"/>
              </a:rPr>
              <a:t>Zeitachse</a:t>
            </a:r>
            <a:endParaRPr lang="de-DE" sz="2800" dirty="0">
              <a:effectLst>
                <a:outerShdw blurRad="38100" dist="38100" dir="2700000" algn="tl">
                  <a:srgbClr val="000000">
                    <a:alpha val="43137"/>
                  </a:srgbClr>
                </a:outerShdw>
              </a:effectLst>
              <a:latin typeface="Arial"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 calcmode="lin" valueType="num">
                                      <p:cBhvr>
                                        <p:cTn id="7" dur="1000" fill="hold"/>
                                        <p:tgtEl>
                                          <p:spTgt spid="62468"/>
                                        </p:tgtEl>
                                        <p:attrNameLst>
                                          <p:attrName>ppt_w</p:attrName>
                                        </p:attrNameLst>
                                      </p:cBhvr>
                                      <p:tavLst>
                                        <p:tav tm="0">
                                          <p:val>
                                            <p:strVal val="#ppt_w*0.70"/>
                                          </p:val>
                                        </p:tav>
                                        <p:tav tm="100000">
                                          <p:val>
                                            <p:strVal val="#ppt_w"/>
                                          </p:val>
                                        </p:tav>
                                      </p:tavLst>
                                    </p:anim>
                                    <p:anim calcmode="lin" valueType="num">
                                      <p:cBhvr>
                                        <p:cTn id="8" dur="1000" fill="hold"/>
                                        <p:tgtEl>
                                          <p:spTgt spid="62468"/>
                                        </p:tgtEl>
                                        <p:attrNameLst>
                                          <p:attrName>ppt_h</p:attrName>
                                        </p:attrNameLst>
                                      </p:cBhvr>
                                      <p:tavLst>
                                        <p:tav tm="0">
                                          <p:val>
                                            <p:strVal val="#ppt_h"/>
                                          </p:val>
                                        </p:tav>
                                        <p:tav tm="100000">
                                          <p:val>
                                            <p:strVal val="#ppt_h"/>
                                          </p:val>
                                        </p:tav>
                                      </p:tavLst>
                                    </p:anim>
                                    <p:animEffect transition="in" filter="fade">
                                      <p:cBhvr>
                                        <p:cTn id="9" dur="1000"/>
                                        <p:tgtEl>
                                          <p:spTgt spid="6246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2469"/>
                                        </p:tgtEl>
                                        <p:attrNameLst>
                                          <p:attrName>style.visibility</p:attrName>
                                        </p:attrNameLst>
                                      </p:cBhvr>
                                      <p:to>
                                        <p:strVal val="visible"/>
                                      </p:to>
                                    </p:set>
                                    <p:anim calcmode="lin" valueType="num">
                                      <p:cBhvr>
                                        <p:cTn id="14" dur="1000" fill="hold"/>
                                        <p:tgtEl>
                                          <p:spTgt spid="62469"/>
                                        </p:tgtEl>
                                        <p:attrNameLst>
                                          <p:attrName>ppt_w</p:attrName>
                                        </p:attrNameLst>
                                      </p:cBhvr>
                                      <p:tavLst>
                                        <p:tav tm="0">
                                          <p:val>
                                            <p:strVal val="#ppt_w*0.70"/>
                                          </p:val>
                                        </p:tav>
                                        <p:tav tm="100000">
                                          <p:val>
                                            <p:strVal val="#ppt_w"/>
                                          </p:val>
                                        </p:tav>
                                      </p:tavLst>
                                    </p:anim>
                                    <p:anim calcmode="lin" valueType="num">
                                      <p:cBhvr>
                                        <p:cTn id="15" dur="1000" fill="hold"/>
                                        <p:tgtEl>
                                          <p:spTgt spid="62469"/>
                                        </p:tgtEl>
                                        <p:attrNameLst>
                                          <p:attrName>ppt_h</p:attrName>
                                        </p:attrNameLst>
                                      </p:cBhvr>
                                      <p:tavLst>
                                        <p:tav tm="0">
                                          <p:val>
                                            <p:strVal val="#ppt_h"/>
                                          </p:val>
                                        </p:tav>
                                        <p:tav tm="100000">
                                          <p:val>
                                            <p:strVal val="#ppt_h"/>
                                          </p:val>
                                        </p:tav>
                                      </p:tavLst>
                                    </p:anim>
                                    <p:animEffect transition="in" filter="fade">
                                      <p:cBhvr>
                                        <p:cTn id="16" dur="1000"/>
                                        <p:tgtEl>
                                          <p:spTgt spid="6246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2470"/>
                                        </p:tgtEl>
                                        <p:attrNameLst>
                                          <p:attrName>style.visibility</p:attrName>
                                        </p:attrNameLst>
                                      </p:cBhvr>
                                      <p:to>
                                        <p:strVal val="visible"/>
                                      </p:to>
                                    </p:set>
                                    <p:anim calcmode="lin" valueType="num">
                                      <p:cBhvr>
                                        <p:cTn id="21" dur="1000" fill="hold"/>
                                        <p:tgtEl>
                                          <p:spTgt spid="62470"/>
                                        </p:tgtEl>
                                        <p:attrNameLst>
                                          <p:attrName>ppt_w</p:attrName>
                                        </p:attrNameLst>
                                      </p:cBhvr>
                                      <p:tavLst>
                                        <p:tav tm="0">
                                          <p:val>
                                            <p:strVal val="#ppt_w*0.70"/>
                                          </p:val>
                                        </p:tav>
                                        <p:tav tm="100000">
                                          <p:val>
                                            <p:strVal val="#ppt_w"/>
                                          </p:val>
                                        </p:tav>
                                      </p:tavLst>
                                    </p:anim>
                                    <p:anim calcmode="lin" valueType="num">
                                      <p:cBhvr>
                                        <p:cTn id="22" dur="1000" fill="hold"/>
                                        <p:tgtEl>
                                          <p:spTgt spid="62470"/>
                                        </p:tgtEl>
                                        <p:attrNameLst>
                                          <p:attrName>ppt_h</p:attrName>
                                        </p:attrNameLst>
                                      </p:cBhvr>
                                      <p:tavLst>
                                        <p:tav tm="0">
                                          <p:val>
                                            <p:strVal val="#ppt_h"/>
                                          </p:val>
                                        </p:tav>
                                        <p:tav tm="100000">
                                          <p:val>
                                            <p:strVal val="#ppt_h"/>
                                          </p:val>
                                        </p:tav>
                                      </p:tavLst>
                                    </p:anim>
                                    <p:animEffect transition="in" filter="fade">
                                      <p:cBhvr>
                                        <p:cTn id="23" dur="1000"/>
                                        <p:tgtEl>
                                          <p:spTgt spid="62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p:bldP spid="62469" grpId="0"/>
      <p:bldP spid="6247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descr="The Majestic Sombrero Galaxy (M104)"/>
          <p:cNvPicPr>
            <a:picLocks noGrp="1" noChangeAspect="1" noChangeArrowheads="1"/>
          </p:cNvPicPr>
          <p:nvPr>
            <p:ph idx="4294967295"/>
          </p:nvPr>
        </p:nvPicPr>
        <p:blipFill>
          <a:blip r:embed="rId2"/>
          <a:srcRect/>
          <a:stretch>
            <a:fillRect/>
          </a:stretch>
        </p:blipFill>
        <p:spPr>
          <a:xfrm>
            <a:off x="0" y="0"/>
            <a:ext cx="9144000" cy="7315200"/>
          </a:xfrm>
        </p:spPr>
      </p:pic>
      <p:sp>
        <p:nvSpPr>
          <p:cNvPr id="62466" name="Rectangle 2"/>
          <p:cNvSpPr>
            <a:spLocks noGrp="1" noRot="1" noChangeArrowheads="1"/>
          </p:cNvSpPr>
          <p:nvPr>
            <p:ph type="title"/>
          </p:nvPr>
        </p:nvSpPr>
        <p:spPr/>
        <p:txBody>
          <a:bodyPr/>
          <a:lstStyle/>
          <a:p>
            <a:pPr>
              <a:defRPr/>
            </a:pPr>
            <a:r>
              <a:rPr lang="de-CH" dirty="0" smtClean="0">
                <a:solidFill>
                  <a:srgbClr val="99FF33"/>
                </a:solidFill>
                <a:latin typeface="Arial" charset="0"/>
              </a:rPr>
              <a:t>Gott und die Prophetie</a:t>
            </a:r>
            <a:endParaRPr lang="de-DE" dirty="0" smtClean="0">
              <a:solidFill>
                <a:srgbClr val="99FF33"/>
              </a:solidFill>
              <a:latin typeface="Arial" charset="0"/>
            </a:endParaRPr>
          </a:p>
        </p:txBody>
      </p:sp>
      <p:sp>
        <p:nvSpPr>
          <p:cNvPr id="84995" name="AutoShape 3">
            <a:hlinkClick r:id="rId3" action="ppaction://hlinkpres?slideindex=1&amp;slidetitle="/>
          </p:cNvPr>
          <p:cNvSpPr>
            <a:spLocks noChangeArrowheads="1"/>
          </p:cNvSpPr>
          <p:nvPr/>
        </p:nvSpPr>
        <p:spPr bwMode="auto">
          <a:xfrm>
            <a:off x="0" y="4149725"/>
            <a:ext cx="9144000" cy="1223963"/>
          </a:xfrm>
          <a:prstGeom prst="leftRightArrow">
            <a:avLst>
              <a:gd name="adj1" fmla="val 60833"/>
              <a:gd name="adj2" fmla="val 48249"/>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p>
            <a:pPr algn="ctr"/>
            <a:endParaRPr lang="fr-FR" sz="3600">
              <a:solidFill>
                <a:schemeClr val="bg1"/>
              </a:solidFill>
              <a:latin typeface="Arial" charset="0"/>
            </a:endParaRPr>
          </a:p>
        </p:txBody>
      </p:sp>
      <p:sp>
        <p:nvSpPr>
          <p:cNvPr id="62468" name="Text Box 4"/>
          <p:cNvSpPr txBox="1">
            <a:spLocks noChangeArrowheads="1"/>
          </p:cNvSpPr>
          <p:nvPr/>
        </p:nvSpPr>
        <p:spPr bwMode="auto">
          <a:xfrm>
            <a:off x="1214438" y="3143250"/>
            <a:ext cx="2170112" cy="457200"/>
          </a:xfrm>
          <a:prstGeom prst="rect">
            <a:avLst/>
          </a:prstGeom>
          <a:noFill/>
          <a:ln w="9525">
            <a:noFill/>
            <a:miter lim="800000"/>
            <a:headEnd/>
            <a:tailEnd/>
          </a:ln>
        </p:spPr>
        <p:txBody>
          <a:bodyPr wrap="none">
            <a:spAutoFit/>
          </a:bodyPr>
          <a:lstStyle/>
          <a:p>
            <a:pPr>
              <a:defRPr/>
            </a:pPr>
            <a:r>
              <a:rPr lang="de-CH" dirty="0">
                <a:solidFill>
                  <a:srgbClr val="FFC000"/>
                </a:solidFill>
                <a:effectLst>
                  <a:outerShdw blurRad="38100" dist="38100" dir="2700000" algn="tl">
                    <a:srgbClr val="000000">
                      <a:alpha val="43137"/>
                    </a:srgbClr>
                  </a:outerShdw>
                </a:effectLst>
                <a:latin typeface="Arial" charset="0"/>
                <a:cs typeface="+mn-cs"/>
              </a:rPr>
              <a:t>Vergangenheit</a:t>
            </a:r>
            <a:endParaRPr lang="de-DE" dirty="0">
              <a:solidFill>
                <a:srgbClr val="FFC000"/>
              </a:solidFill>
              <a:effectLst>
                <a:outerShdw blurRad="38100" dist="38100" dir="2700000" algn="tl">
                  <a:srgbClr val="000000">
                    <a:alpha val="43137"/>
                  </a:srgbClr>
                </a:outerShdw>
              </a:effectLst>
              <a:latin typeface="Arial" charset="0"/>
              <a:cs typeface="+mn-cs"/>
            </a:endParaRPr>
          </a:p>
        </p:txBody>
      </p:sp>
      <p:sp>
        <p:nvSpPr>
          <p:cNvPr id="62469" name="Text Box 5"/>
          <p:cNvSpPr txBox="1">
            <a:spLocks noChangeArrowheads="1"/>
          </p:cNvSpPr>
          <p:nvPr/>
        </p:nvSpPr>
        <p:spPr bwMode="auto">
          <a:xfrm>
            <a:off x="3857625" y="3143250"/>
            <a:ext cx="1676400" cy="457200"/>
          </a:xfrm>
          <a:prstGeom prst="rect">
            <a:avLst/>
          </a:prstGeom>
          <a:noFill/>
          <a:ln w="9525">
            <a:noFill/>
            <a:miter lim="800000"/>
            <a:headEnd/>
            <a:tailEnd/>
          </a:ln>
        </p:spPr>
        <p:txBody>
          <a:bodyPr wrap="none">
            <a:spAutoFit/>
          </a:bodyPr>
          <a:lstStyle/>
          <a:p>
            <a:pPr>
              <a:defRPr/>
            </a:pPr>
            <a:r>
              <a:rPr lang="de-CH" dirty="0">
                <a:solidFill>
                  <a:srgbClr val="FFC000"/>
                </a:solidFill>
                <a:effectLst>
                  <a:outerShdw blurRad="38100" dist="38100" dir="2700000" algn="tl">
                    <a:srgbClr val="000000">
                      <a:alpha val="43137"/>
                    </a:srgbClr>
                  </a:outerShdw>
                </a:effectLst>
                <a:latin typeface="Arial" charset="0"/>
                <a:cs typeface="+mn-cs"/>
              </a:rPr>
              <a:t>Gegenwart</a:t>
            </a:r>
            <a:endParaRPr lang="de-DE" dirty="0">
              <a:solidFill>
                <a:srgbClr val="FFC000"/>
              </a:solidFill>
              <a:effectLst>
                <a:outerShdw blurRad="38100" dist="38100" dir="2700000" algn="tl">
                  <a:srgbClr val="000000">
                    <a:alpha val="43137"/>
                  </a:srgbClr>
                </a:outerShdw>
              </a:effectLst>
              <a:latin typeface="Arial" charset="0"/>
              <a:cs typeface="+mn-cs"/>
            </a:endParaRPr>
          </a:p>
        </p:txBody>
      </p:sp>
      <p:sp>
        <p:nvSpPr>
          <p:cNvPr id="62470" name="Text Box 6"/>
          <p:cNvSpPr txBox="1">
            <a:spLocks noChangeArrowheads="1"/>
          </p:cNvSpPr>
          <p:nvPr/>
        </p:nvSpPr>
        <p:spPr bwMode="auto">
          <a:xfrm>
            <a:off x="6786563" y="3143250"/>
            <a:ext cx="1200150" cy="457200"/>
          </a:xfrm>
          <a:prstGeom prst="rect">
            <a:avLst/>
          </a:prstGeom>
          <a:noFill/>
          <a:ln w="9525">
            <a:noFill/>
            <a:miter lim="800000"/>
            <a:headEnd/>
            <a:tailEnd/>
          </a:ln>
        </p:spPr>
        <p:txBody>
          <a:bodyPr wrap="none">
            <a:spAutoFit/>
          </a:bodyPr>
          <a:lstStyle/>
          <a:p>
            <a:pPr>
              <a:defRPr/>
            </a:pPr>
            <a:r>
              <a:rPr lang="de-CH" dirty="0">
                <a:solidFill>
                  <a:srgbClr val="FFC000"/>
                </a:solidFill>
                <a:effectLst>
                  <a:outerShdw blurRad="38100" dist="38100" dir="2700000" algn="tl">
                    <a:srgbClr val="000000">
                      <a:alpha val="43137"/>
                    </a:srgbClr>
                  </a:outerShdw>
                </a:effectLst>
                <a:latin typeface="Arial" charset="0"/>
                <a:cs typeface="+mn-cs"/>
              </a:rPr>
              <a:t>Zukunft</a:t>
            </a:r>
            <a:endParaRPr lang="de-DE" dirty="0">
              <a:solidFill>
                <a:srgbClr val="FFC000"/>
              </a:solidFill>
              <a:effectLst>
                <a:outerShdw blurRad="38100" dist="38100" dir="2700000" algn="tl">
                  <a:srgbClr val="000000">
                    <a:alpha val="43137"/>
                  </a:srgbClr>
                </a:outerShdw>
              </a:effectLst>
              <a:latin typeface="Arial" charset="0"/>
              <a:cs typeface="+mn-cs"/>
            </a:endParaRPr>
          </a:p>
        </p:txBody>
      </p:sp>
      <p:sp>
        <p:nvSpPr>
          <p:cNvPr id="84999" name="Text Box 7"/>
          <p:cNvSpPr txBox="1">
            <a:spLocks noChangeArrowheads="1"/>
          </p:cNvSpPr>
          <p:nvPr/>
        </p:nvSpPr>
        <p:spPr bwMode="auto">
          <a:xfrm>
            <a:off x="3708400" y="4508500"/>
            <a:ext cx="5205413" cy="519113"/>
          </a:xfrm>
          <a:prstGeom prst="rect">
            <a:avLst/>
          </a:prstGeom>
          <a:noFill/>
          <a:ln w="9525" algn="ctr">
            <a:noFill/>
            <a:miter lim="800000"/>
            <a:headEnd/>
            <a:tailEnd/>
          </a:ln>
        </p:spPr>
        <p:txBody>
          <a:bodyPr>
            <a:spAutoFit/>
          </a:bodyPr>
          <a:lstStyle/>
          <a:p>
            <a:pPr>
              <a:defRPr/>
            </a:pPr>
            <a:r>
              <a:rPr lang="de-CH" sz="2800" dirty="0">
                <a:effectLst>
                  <a:outerShdw blurRad="38100" dist="38100" dir="2700000" algn="tl">
                    <a:srgbClr val="000000">
                      <a:alpha val="43137"/>
                    </a:srgbClr>
                  </a:outerShdw>
                </a:effectLst>
                <a:latin typeface="Arial" charset="0"/>
                <a:cs typeface="+mn-cs"/>
              </a:rPr>
              <a:t>Zeitachse</a:t>
            </a:r>
            <a:endParaRPr lang="de-DE" sz="2800" dirty="0">
              <a:effectLst>
                <a:outerShdw blurRad="38100" dist="38100" dir="2700000" algn="tl">
                  <a:srgbClr val="000000">
                    <a:alpha val="43137"/>
                  </a:srgbClr>
                </a:outerShdw>
              </a:effectLst>
              <a:latin typeface="Arial" charset="0"/>
              <a:cs typeface="+mn-cs"/>
            </a:endParaRPr>
          </a:p>
        </p:txBody>
      </p:sp>
      <p:sp>
        <p:nvSpPr>
          <p:cNvPr id="8" name="Line 7"/>
          <p:cNvSpPr>
            <a:spLocks noChangeShapeType="1"/>
          </p:cNvSpPr>
          <p:nvPr/>
        </p:nvSpPr>
        <p:spPr bwMode="auto">
          <a:xfrm flipH="1">
            <a:off x="1116013" y="2781300"/>
            <a:ext cx="3600450" cy="1295400"/>
          </a:xfrm>
          <a:prstGeom prst="line">
            <a:avLst/>
          </a:prstGeom>
          <a:noFill/>
          <a:ln w="57150">
            <a:solidFill>
              <a:srgbClr val="FF0000"/>
            </a:solidFill>
            <a:round/>
            <a:headEnd/>
            <a:tailEnd type="triangle" w="med" len="med"/>
          </a:ln>
        </p:spPr>
        <p:txBody>
          <a:bodyPr/>
          <a:lstStyle/>
          <a:p>
            <a:endParaRPr lang="de-DE"/>
          </a:p>
        </p:txBody>
      </p:sp>
      <p:sp>
        <p:nvSpPr>
          <p:cNvPr id="9" name="Text Box 8"/>
          <p:cNvSpPr txBox="1">
            <a:spLocks noChangeArrowheads="1"/>
          </p:cNvSpPr>
          <p:nvPr/>
        </p:nvSpPr>
        <p:spPr bwMode="auto">
          <a:xfrm>
            <a:off x="1214438" y="5357813"/>
            <a:ext cx="6738937" cy="1016000"/>
          </a:xfrm>
          <a:prstGeom prst="rect">
            <a:avLst/>
          </a:prstGeom>
          <a:noFill/>
          <a:ln w="9525">
            <a:noFill/>
            <a:miter lim="800000"/>
            <a:headEnd/>
            <a:tailEnd/>
          </a:ln>
        </p:spPr>
        <p:txBody>
          <a:bodyPr>
            <a:spAutoFit/>
          </a:bodyPr>
          <a:lstStyle/>
          <a:p>
            <a:pPr>
              <a:defRPr/>
            </a:pPr>
            <a:r>
              <a:rPr lang="de-CH" sz="2000" dirty="0">
                <a:effectLst>
                  <a:outerShdw blurRad="38100" dist="38100" dir="2700000" algn="tl">
                    <a:srgbClr val="000000">
                      <a:alpha val="43137"/>
                    </a:srgbClr>
                  </a:outerShdw>
                </a:effectLst>
                <a:latin typeface="Arial" charset="0"/>
                <a:cs typeface="+mn-cs"/>
              </a:rPr>
              <a:t>Im Bezug auf Gegenwart und Vergangenheit hat der Mensch Möglichkeiten, um einigermassen zuverlässige Aussagen machen zu können.</a:t>
            </a:r>
            <a:endParaRPr lang="de-DE" sz="2000" dirty="0">
              <a:effectLst>
                <a:outerShdw blurRad="38100" dist="38100" dir="2700000" algn="tl">
                  <a:srgbClr val="000000">
                    <a:alpha val="43137"/>
                  </a:srgbClr>
                </a:outerShdw>
              </a:effectLst>
              <a:latin typeface="Arial"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 calcmode="lin" valueType="num">
                                      <p:cBhvr>
                                        <p:cTn id="7" dur="1000" fill="hold"/>
                                        <p:tgtEl>
                                          <p:spTgt spid="62468"/>
                                        </p:tgtEl>
                                        <p:attrNameLst>
                                          <p:attrName>ppt_w</p:attrName>
                                        </p:attrNameLst>
                                      </p:cBhvr>
                                      <p:tavLst>
                                        <p:tav tm="0">
                                          <p:val>
                                            <p:strVal val="#ppt_w*0.70"/>
                                          </p:val>
                                        </p:tav>
                                        <p:tav tm="100000">
                                          <p:val>
                                            <p:strVal val="#ppt_w"/>
                                          </p:val>
                                        </p:tav>
                                      </p:tavLst>
                                    </p:anim>
                                    <p:anim calcmode="lin" valueType="num">
                                      <p:cBhvr>
                                        <p:cTn id="8" dur="1000" fill="hold"/>
                                        <p:tgtEl>
                                          <p:spTgt spid="62468"/>
                                        </p:tgtEl>
                                        <p:attrNameLst>
                                          <p:attrName>ppt_h</p:attrName>
                                        </p:attrNameLst>
                                      </p:cBhvr>
                                      <p:tavLst>
                                        <p:tav tm="0">
                                          <p:val>
                                            <p:strVal val="#ppt_h"/>
                                          </p:val>
                                        </p:tav>
                                        <p:tav tm="100000">
                                          <p:val>
                                            <p:strVal val="#ppt_h"/>
                                          </p:val>
                                        </p:tav>
                                      </p:tavLst>
                                    </p:anim>
                                    <p:animEffect transition="in" filter="fade">
                                      <p:cBhvr>
                                        <p:cTn id="9" dur="1000"/>
                                        <p:tgtEl>
                                          <p:spTgt spid="6246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2469"/>
                                        </p:tgtEl>
                                        <p:attrNameLst>
                                          <p:attrName>style.visibility</p:attrName>
                                        </p:attrNameLst>
                                      </p:cBhvr>
                                      <p:to>
                                        <p:strVal val="visible"/>
                                      </p:to>
                                    </p:set>
                                    <p:anim calcmode="lin" valueType="num">
                                      <p:cBhvr>
                                        <p:cTn id="14" dur="1000" fill="hold"/>
                                        <p:tgtEl>
                                          <p:spTgt spid="62469"/>
                                        </p:tgtEl>
                                        <p:attrNameLst>
                                          <p:attrName>ppt_w</p:attrName>
                                        </p:attrNameLst>
                                      </p:cBhvr>
                                      <p:tavLst>
                                        <p:tav tm="0">
                                          <p:val>
                                            <p:strVal val="#ppt_w*0.70"/>
                                          </p:val>
                                        </p:tav>
                                        <p:tav tm="100000">
                                          <p:val>
                                            <p:strVal val="#ppt_w"/>
                                          </p:val>
                                        </p:tav>
                                      </p:tavLst>
                                    </p:anim>
                                    <p:anim calcmode="lin" valueType="num">
                                      <p:cBhvr>
                                        <p:cTn id="15" dur="1000" fill="hold"/>
                                        <p:tgtEl>
                                          <p:spTgt spid="62469"/>
                                        </p:tgtEl>
                                        <p:attrNameLst>
                                          <p:attrName>ppt_h</p:attrName>
                                        </p:attrNameLst>
                                      </p:cBhvr>
                                      <p:tavLst>
                                        <p:tav tm="0">
                                          <p:val>
                                            <p:strVal val="#ppt_h"/>
                                          </p:val>
                                        </p:tav>
                                        <p:tav tm="100000">
                                          <p:val>
                                            <p:strVal val="#ppt_h"/>
                                          </p:val>
                                        </p:tav>
                                      </p:tavLst>
                                    </p:anim>
                                    <p:animEffect transition="in" filter="fade">
                                      <p:cBhvr>
                                        <p:cTn id="16" dur="1000"/>
                                        <p:tgtEl>
                                          <p:spTgt spid="6246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2470"/>
                                        </p:tgtEl>
                                        <p:attrNameLst>
                                          <p:attrName>style.visibility</p:attrName>
                                        </p:attrNameLst>
                                      </p:cBhvr>
                                      <p:to>
                                        <p:strVal val="visible"/>
                                      </p:to>
                                    </p:set>
                                    <p:anim calcmode="lin" valueType="num">
                                      <p:cBhvr>
                                        <p:cTn id="21" dur="1000" fill="hold"/>
                                        <p:tgtEl>
                                          <p:spTgt spid="62470"/>
                                        </p:tgtEl>
                                        <p:attrNameLst>
                                          <p:attrName>ppt_w</p:attrName>
                                        </p:attrNameLst>
                                      </p:cBhvr>
                                      <p:tavLst>
                                        <p:tav tm="0">
                                          <p:val>
                                            <p:strVal val="#ppt_w*0.70"/>
                                          </p:val>
                                        </p:tav>
                                        <p:tav tm="100000">
                                          <p:val>
                                            <p:strVal val="#ppt_w"/>
                                          </p:val>
                                        </p:tav>
                                      </p:tavLst>
                                    </p:anim>
                                    <p:anim calcmode="lin" valueType="num">
                                      <p:cBhvr>
                                        <p:cTn id="22" dur="1000" fill="hold"/>
                                        <p:tgtEl>
                                          <p:spTgt spid="62470"/>
                                        </p:tgtEl>
                                        <p:attrNameLst>
                                          <p:attrName>ppt_h</p:attrName>
                                        </p:attrNameLst>
                                      </p:cBhvr>
                                      <p:tavLst>
                                        <p:tav tm="0">
                                          <p:val>
                                            <p:strVal val="#ppt_h"/>
                                          </p:val>
                                        </p:tav>
                                        <p:tav tm="100000">
                                          <p:val>
                                            <p:strVal val="#ppt_h"/>
                                          </p:val>
                                        </p:tav>
                                      </p:tavLst>
                                    </p:anim>
                                    <p:animEffect transition="in" filter="fade">
                                      <p:cBhvr>
                                        <p:cTn id="23" dur="1000"/>
                                        <p:tgtEl>
                                          <p:spTgt spid="6247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p:bldP spid="62469" grpId="0"/>
      <p:bldP spid="62470" grpId="0"/>
      <p:bldP spid="8" grpId="0" animBg="1"/>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descr="The Majestic Sombrero Galaxy (M104)"/>
          <p:cNvPicPr>
            <a:picLocks noGrp="1" noChangeAspect="1" noChangeArrowheads="1"/>
          </p:cNvPicPr>
          <p:nvPr>
            <p:ph idx="4294967295"/>
          </p:nvPr>
        </p:nvPicPr>
        <p:blipFill>
          <a:blip r:embed="rId2"/>
          <a:srcRect/>
          <a:stretch>
            <a:fillRect/>
          </a:stretch>
        </p:blipFill>
        <p:spPr>
          <a:xfrm>
            <a:off x="0" y="0"/>
            <a:ext cx="9144000" cy="7315200"/>
          </a:xfrm>
        </p:spPr>
      </p:pic>
      <p:sp>
        <p:nvSpPr>
          <p:cNvPr id="62466" name="Rectangle 2"/>
          <p:cNvSpPr>
            <a:spLocks noGrp="1" noRot="1" noChangeArrowheads="1"/>
          </p:cNvSpPr>
          <p:nvPr>
            <p:ph type="title"/>
          </p:nvPr>
        </p:nvSpPr>
        <p:spPr/>
        <p:txBody>
          <a:bodyPr/>
          <a:lstStyle/>
          <a:p>
            <a:pPr>
              <a:defRPr/>
            </a:pPr>
            <a:r>
              <a:rPr lang="de-CH" dirty="0" smtClean="0">
                <a:solidFill>
                  <a:srgbClr val="99FF33"/>
                </a:solidFill>
                <a:latin typeface="Arial" charset="0"/>
              </a:rPr>
              <a:t>Gott und die Prophetie</a:t>
            </a:r>
            <a:endParaRPr lang="de-DE" dirty="0" smtClean="0">
              <a:solidFill>
                <a:srgbClr val="99FF33"/>
              </a:solidFill>
              <a:latin typeface="Arial" charset="0"/>
            </a:endParaRPr>
          </a:p>
        </p:txBody>
      </p:sp>
      <p:sp>
        <p:nvSpPr>
          <p:cNvPr id="86019" name="AutoShape 3">
            <a:hlinkClick r:id="rId3" action="ppaction://hlinkpres?slideindex=1&amp;slidetitle="/>
          </p:cNvPr>
          <p:cNvSpPr>
            <a:spLocks noChangeArrowheads="1"/>
          </p:cNvSpPr>
          <p:nvPr/>
        </p:nvSpPr>
        <p:spPr bwMode="auto">
          <a:xfrm>
            <a:off x="0" y="4149725"/>
            <a:ext cx="9144000" cy="1223963"/>
          </a:xfrm>
          <a:prstGeom prst="leftRightArrow">
            <a:avLst>
              <a:gd name="adj1" fmla="val 60833"/>
              <a:gd name="adj2" fmla="val 48249"/>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p>
            <a:pPr algn="ctr"/>
            <a:endParaRPr lang="fr-FR" sz="3600">
              <a:solidFill>
                <a:schemeClr val="bg1"/>
              </a:solidFill>
              <a:latin typeface="Arial" charset="0"/>
            </a:endParaRPr>
          </a:p>
        </p:txBody>
      </p:sp>
      <p:sp>
        <p:nvSpPr>
          <p:cNvPr id="62468" name="Text Box 4"/>
          <p:cNvSpPr txBox="1">
            <a:spLocks noChangeArrowheads="1"/>
          </p:cNvSpPr>
          <p:nvPr/>
        </p:nvSpPr>
        <p:spPr bwMode="auto">
          <a:xfrm>
            <a:off x="1214438" y="3143250"/>
            <a:ext cx="2170112" cy="457200"/>
          </a:xfrm>
          <a:prstGeom prst="rect">
            <a:avLst/>
          </a:prstGeom>
          <a:noFill/>
          <a:ln w="9525">
            <a:noFill/>
            <a:miter lim="800000"/>
            <a:headEnd/>
            <a:tailEnd/>
          </a:ln>
        </p:spPr>
        <p:txBody>
          <a:bodyPr wrap="none">
            <a:spAutoFit/>
          </a:bodyPr>
          <a:lstStyle/>
          <a:p>
            <a:pPr>
              <a:defRPr/>
            </a:pPr>
            <a:r>
              <a:rPr lang="de-CH" dirty="0">
                <a:solidFill>
                  <a:srgbClr val="FFC000"/>
                </a:solidFill>
                <a:effectLst>
                  <a:outerShdw blurRad="38100" dist="38100" dir="2700000" algn="tl">
                    <a:srgbClr val="000000">
                      <a:alpha val="43137"/>
                    </a:srgbClr>
                  </a:outerShdw>
                </a:effectLst>
                <a:latin typeface="Arial" charset="0"/>
                <a:cs typeface="+mn-cs"/>
              </a:rPr>
              <a:t>Vergangenheit</a:t>
            </a:r>
            <a:endParaRPr lang="de-DE" dirty="0">
              <a:solidFill>
                <a:srgbClr val="FFC000"/>
              </a:solidFill>
              <a:effectLst>
                <a:outerShdw blurRad="38100" dist="38100" dir="2700000" algn="tl">
                  <a:srgbClr val="000000">
                    <a:alpha val="43137"/>
                  </a:srgbClr>
                </a:outerShdw>
              </a:effectLst>
              <a:latin typeface="Arial" charset="0"/>
              <a:cs typeface="+mn-cs"/>
            </a:endParaRPr>
          </a:p>
        </p:txBody>
      </p:sp>
      <p:sp>
        <p:nvSpPr>
          <p:cNvPr id="62469" name="Text Box 5"/>
          <p:cNvSpPr txBox="1">
            <a:spLocks noChangeArrowheads="1"/>
          </p:cNvSpPr>
          <p:nvPr/>
        </p:nvSpPr>
        <p:spPr bwMode="auto">
          <a:xfrm>
            <a:off x="3857625" y="3143250"/>
            <a:ext cx="1676400" cy="457200"/>
          </a:xfrm>
          <a:prstGeom prst="rect">
            <a:avLst/>
          </a:prstGeom>
          <a:noFill/>
          <a:ln w="9525">
            <a:noFill/>
            <a:miter lim="800000"/>
            <a:headEnd/>
            <a:tailEnd/>
          </a:ln>
        </p:spPr>
        <p:txBody>
          <a:bodyPr wrap="none">
            <a:spAutoFit/>
          </a:bodyPr>
          <a:lstStyle/>
          <a:p>
            <a:pPr>
              <a:defRPr/>
            </a:pPr>
            <a:r>
              <a:rPr lang="de-CH" dirty="0">
                <a:solidFill>
                  <a:srgbClr val="FFC000"/>
                </a:solidFill>
                <a:effectLst>
                  <a:outerShdw blurRad="38100" dist="38100" dir="2700000" algn="tl">
                    <a:srgbClr val="000000">
                      <a:alpha val="43137"/>
                    </a:srgbClr>
                  </a:outerShdw>
                </a:effectLst>
                <a:latin typeface="Arial" charset="0"/>
                <a:cs typeface="+mn-cs"/>
              </a:rPr>
              <a:t>Gegenwart</a:t>
            </a:r>
            <a:endParaRPr lang="de-DE" dirty="0">
              <a:solidFill>
                <a:srgbClr val="FFC000"/>
              </a:solidFill>
              <a:effectLst>
                <a:outerShdw blurRad="38100" dist="38100" dir="2700000" algn="tl">
                  <a:srgbClr val="000000">
                    <a:alpha val="43137"/>
                  </a:srgbClr>
                </a:outerShdw>
              </a:effectLst>
              <a:latin typeface="Arial" charset="0"/>
              <a:cs typeface="+mn-cs"/>
            </a:endParaRPr>
          </a:p>
        </p:txBody>
      </p:sp>
      <p:sp>
        <p:nvSpPr>
          <p:cNvPr id="62470" name="Text Box 6"/>
          <p:cNvSpPr txBox="1">
            <a:spLocks noChangeArrowheads="1"/>
          </p:cNvSpPr>
          <p:nvPr/>
        </p:nvSpPr>
        <p:spPr bwMode="auto">
          <a:xfrm>
            <a:off x="6786563" y="3143250"/>
            <a:ext cx="1200150" cy="457200"/>
          </a:xfrm>
          <a:prstGeom prst="rect">
            <a:avLst/>
          </a:prstGeom>
          <a:noFill/>
          <a:ln w="9525">
            <a:noFill/>
            <a:miter lim="800000"/>
            <a:headEnd/>
            <a:tailEnd/>
          </a:ln>
        </p:spPr>
        <p:txBody>
          <a:bodyPr wrap="none">
            <a:spAutoFit/>
          </a:bodyPr>
          <a:lstStyle/>
          <a:p>
            <a:pPr>
              <a:defRPr/>
            </a:pPr>
            <a:r>
              <a:rPr lang="de-CH" dirty="0">
                <a:solidFill>
                  <a:srgbClr val="FFC000"/>
                </a:solidFill>
                <a:effectLst>
                  <a:outerShdw blurRad="38100" dist="38100" dir="2700000" algn="tl">
                    <a:srgbClr val="000000">
                      <a:alpha val="43137"/>
                    </a:srgbClr>
                  </a:outerShdw>
                </a:effectLst>
                <a:latin typeface="Arial" charset="0"/>
                <a:cs typeface="+mn-cs"/>
              </a:rPr>
              <a:t>Zukunft</a:t>
            </a:r>
            <a:endParaRPr lang="de-DE" dirty="0">
              <a:solidFill>
                <a:srgbClr val="FFC000"/>
              </a:solidFill>
              <a:effectLst>
                <a:outerShdw blurRad="38100" dist="38100" dir="2700000" algn="tl">
                  <a:srgbClr val="000000">
                    <a:alpha val="43137"/>
                  </a:srgbClr>
                </a:outerShdw>
              </a:effectLst>
              <a:latin typeface="Arial" charset="0"/>
              <a:cs typeface="+mn-cs"/>
            </a:endParaRPr>
          </a:p>
        </p:txBody>
      </p:sp>
      <p:sp>
        <p:nvSpPr>
          <p:cNvPr id="84999" name="Text Box 7"/>
          <p:cNvSpPr txBox="1">
            <a:spLocks noChangeArrowheads="1"/>
          </p:cNvSpPr>
          <p:nvPr/>
        </p:nvSpPr>
        <p:spPr bwMode="auto">
          <a:xfrm>
            <a:off x="3708400" y="4508500"/>
            <a:ext cx="5205413" cy="519113"/>
          </a:xfrm>
          <a:prstGeom prst="rect">
            <a:avLst/>
          </a:prstGeom>
          <a:noFill/>
          <a:ln w="9525" algn="ctr">
            <a:noFill/>
            <a:miter lim="800000"/>
            <a:headEnd/>
            <a:tailEnd/>
          </a:ln>
        </p:spPr>
        <p:txBody>
          <a:bodyPr>
            <a:spAutoFit/>
          </a:bodyPr>
          <a:lstStyle/>
          <a:p>
            <a:pPr>
              <a:defRPr/>
            </a:pPr>
            <a:r>
              <a:rPr lang="de-CH" sz="2800" dirty="0">
                <a:effectLst>
                  <a:outerShdw blurRad="38100" dist="38100" dir="2700000" algn="tl">
                    <a:srgbClr val="000000">
                      <a:alpha val="43137"/>
                    </a:srgbClr>
                  </a:outerShdw>
                </a:effectLst>
                <a:latin typeface="Arial" charset="0"/>
                <a:cs typeface="+mn-cs"/>
              </a:rPr>
              <a:t>Zeitachse</a:t>
            </a:r>
            <a:endParaRPr lang="de-DE" sz="2800" dirty="0">
              <a:effectLst>
                <a:outerShdw blurRad="38100" dist="38100" dir="2700000" algn="tl">
                  <a:srgbClr val="000000">
                    <a:alpha val="43137"/>
                  </a:srgbClr>
                </a:outerShdw>
              </a:effectLst>
              <a:latin typeface="Arial" charset="0"/>
              <a:cs typeface="+mn-cs"/>
            </a:endParaRPr>
          </a:p>
        </p:txBody>
      </p:sp>
      <p:sp>
        <p:nvSpPr>
          <p:cNvPr id="10" name="Line 7"/>
          <p:cNvSpPr>
            <a:spLocks noChangeShapeType="1"/>
          </p:cNvSpPr>
          <p:nvPr/>
        </p:nvSpPr>
        <p:spPr bwMode="auto">
          <a:xfrm>
            <a:off x="4716463" y="2781300"/>
            <a:ext cx="3671887" cy="1223963"/>
          </a:xfrm>
          <a:prstGeom prst="line">
            <a:avLst/>
          </a:prstGeom>
          <a:noFill/>
          <a:ln w="57150">
            <a:solidFill>
              <a:srgbClr val="FF0000"/>
            </a:solidFill>
            <a:round/>
            <a:headEnd/>
            <a:tailEnd type="triangle" w="med" len="med"/>
          </a:ln>
        </p:spPr>
        <p:txBody>
          <a:bodyPr/>
          <a:lstStyle/>
          <a:p>
            <a:endParaRPr lang="de-DE"/>
          </a:p>
        </p:txBody>
      </p:sp>
      <p:sp>
        <p:nvSpPr>
          <p:cNvPr id="11" name="Text Box 8"/>
          <p:cNvSpPr txBox="1">
            <a:spLocks noChangeArrowheads="1"/>
          </p:cNvSpPr>
          <p:nvPr/>
        </p:nvSpPr>
        <p:spPr bwMode="auto">
          <a:xfrm>
            <a:off x="1214438" y="5373688"/>
            <a:ext cx="6827837" cy="1016000"/>
          </a:xfrm>
          <a:prstGeom prst="rect">
            <a:avLst/>
          </a:prstGeom>
          <a:noFill/>
          <a:ln w="9525">
            <a:noFill/>
            <a:miter lim="800000"/>
            <a:headEnd/>
            <a:tailEnd/>
          </a:ln>
        </p:spPr>
        <p:txBody>
          <a:bodyPr>
            <a:spAutoFit/>
          </a:bodyPr>
          <a:lstStyle/>
          <a:p>
            <a:pPr>
              <a:defRPr/>
            </a:pPr>
            <a:r>
              <a:rPr lang="de-CH" sz="2000" dirty="0">
                <a:effectLst>
                  <a:outerShdw blurRad="38100" dist="38100" dir="2700000" algn="tl">
                    <a:srgbClr val="000000">
                      <a:alpha val="43137"/>
                    </a:srgbClr>
                  </a:outerShdw>
                </a:effectLst>
                <a:latin typeface="Arial" charset="0"/>
                <a:cs typeface="+mn-cs"/>
              </a:rPr>
              <a:t>Im Blick auf die ferne Zukunft versagt der Mensch kläglich, wenn er zuverlässige Aussagen machen soll, </a:t>
            </a:r>
            <a:r>
              <a:rPr lang="de-CH" sz="2000" dirty="0">
                <a:solidFill>
                  <a:srgbClr val="FF0000"/>
                </a:solidFill>
                <a:effectLst>
                  <a:outerShdw blurRad="38100" dist="38100" dir="2700000" algn="tl">
                    <a:srgbClr val="000000">
                      <a:alpha val="43137"/>
                    </a:srgbClr>
                  </a:outerShdw>
                </a:effectLst>
                <a:latin typeface="Arial" charset="0"/>
                <a:cs typeface="+mn-cs"/>
              </a:rPr>
              <a:t>weil wir als </a:t>
            </a:r>
            <a:r>
              <a:rPr lang="de-CH" sz="2000" dirty="0" err="1">
                <a:solidFill>
                  <a:srgbClr val="FF0000"/>
                </a:solidFill>
                <a:effectLst>
                  <a:outerShdw blurRad="38100" dist="38100" dir="2700000" algn="tl">
                    <a:srgbClr val="000000">
                      <a:alpha val="43137"/>
                    </a:srgbClr>
                  </a:outerShdw>
                </a:effectLst>
                <a:latin typeface="Arial" charset="0"/>
                <a:cs typeface="+mn-cs"/>
              </a:rPr>
              <a:t>Geschöpfean</a:t>
            </a:r>
            <a:r>
              <a:rPr lang="de-CH" sz="2000" dirty="0">
                <a:solidFill>
                  <a:srgbClr val="FF0000"/>
                </a:solidFill>
                <a:effectLst>
                  <a:outerShdw blurRad="38100" dist="38100" dir="2700000" algn="tl">
                    <a:srgbClr val="000000">
                      <a:alpha val="43137"/>
                    </a:srgbClr>
                  </a:outerShdw>
                </a:effectLst>
                <a:latin typeface="Arial" charset="0"/>
                <a:cs typeface="+mn-cs"/>
              </a:rPr>
              <a:t> Raum und Zeit gebunden ist.</a:t>
            </a:r>
            <a:endParaRPr lang="de-DE" sz="2000" dirty="0">
              <a:solidFill>
                <a:srgbClr val="FF0000"/>
              </a:solidFill>
              <a:effectLst>
                <a:outerShdw blurRad="38100" dist="38100" dir="2700000" algn="tl">
                  <a:srgbClr val="000000">
                    <a:alpha val="43137"/>
                  </a:srgbClr>
                </a:outerShdw>
              </a:effectLst>
              <a:latin typeface="Arial"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2" descr="The Majestic Sombrero Galaxy (M104)"/>
          <p:cNvPicPr>
            <a:picLocks noGrp="1" noChangeAspect="1" noChangeArrowheads="1"/>
          </p:cNvPicPr>
          <p:nvPr>
            <p:ph idx="4294967295"/>
          </p:nvPr>
        </p:nvPicPr>
        <p:blipFill>
          <a:blip r:embed="rId2"/>
          <a:srcRect/>
          <a:stretch>
            <a:fillRect/>
          </a:stretch>
        </p:blipFill>
        <p:spPr>
          <a:xfrm>
            <a:off x="0" y="0"/>
            <a:ext cx="9144000" cy="7315200"/>
          </a:xfrm>
        </p:spPr>
      </p:pic>
      <p:sp>
        <p:nvSpPr>
          <p:cNvPr id="62466" name="Rectangle 2"/>
          <p:cNvSpPr>
            <a:spLocks noGrp="1" noRot="1" noChangeArrowheads="1"/>
          </p:cNvSpPr>
          <p:nvPr>
            <p:ph type="title"/>
          </p:nvPr>
        </p:nvSpPr>
        <p:spPr/>
        <p:txBody>
          <a:bodyPr/>
          <a:lstStyle/>
          <a:p>
            <a:pPr>
              <a:defRPr/>
            </a:pPr>
            <a:r>
              <a:rPr lang="de-CH" dirty="0" smtClean="0">
                <a:solidFill>
                  <a:srgbClr val="99FF33"/>
                </a:solidFill>
                <a:latin typeface="Arial" charset="0"/>
              </a:rPr>
              <a:t>Gott und die Prophetie</a:t>
            </a:r>
            <a:endParaRPr lang="de-DE" dirty="0" smtClean="0">
              <a:solidFill>
                <a:srgbClr val="99FF33"/>
              </a:solidFill>
              <a:latin typeface="Arial" charset="0"/>
            </a:endParaRPr>
          </a:p>
        </p:txBody>
      </p:sp>
      <p:sp>
        <p:nvSpPr>
          <p:cNvPr id="87043" name="AutoShape 3">
            <a:hlinkClick r:id="rId3" action="ppaction://hlinkpres?slideindex=1&amp;slidetitle="/>
          </p:cNvPr>
          <p:cNvSpPr>
            <a:spLocks noChangeArrowheads="1"/>
          </p:cNvSpPr>
          <p:nvPr/>
        </p:nvSpPr>
        <p:spPr bwMode="auto">
          <a:xfrm>
            <a:off x="0" y="4149725"/>
            <a:ext cx="9144000" cy="1223963"/>
          </a:xfrm>
          <a:prstGeom prst="leftRightArrow">
            <a:avLst>
              <a:gd name="adj1" fmla="val 60833"/>
              <a:gd name="adj2" fmla="val 48249"/>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p>
            <a:pPr algn="ctr"/>
            <a:endParaRPr lang="fr-FR" sz="3600">
              <a:solidFill>
                <a:schemeClr val="bg1"/>
              </a:solidFill>
              <a:latin typeface="Arial" charset="0"/>
            </a:endParaRPr>
          </a:p>
        </p:txBody>
      </p:sp>
      <p:sp>
        <p:nvSpPr>
          <p:cNvPr id="62468" name="Text Box 4"/>
          <p:cNvSpPr txBox="1">
            <a:spLocks noChangeArrowheads="1"/>
          </p:cNvSpPr>
          <p:nvPr/>
        </p:nvSpPr>
        <p:spPr bwMode="auto">
          <a:xfrm>
            <a:off x="1214438" y="3143250"/>
            <a:ext cx="2170112" cy="457200"/>
          </a:xfrm>
          <a:prstGeom prst="rect">
            <a:avLst/>
          </a:prstGeom>
          <a:noFill/>
          <a:ln w="9525">
            <a:noFill/>
            <a:miter lim="800000"/>
            <a:headEnd/>
            <a:tailEnd/>
          </a:ln>
        </p:spPr>
        <p:txBody>
          <a:bodyPr wrap="none">
            <a:spAutoFit/>
          </a:bodyPr>
          <a:lstStyle/>
          <a:p>
            <a:pPr>
              <a:defRPr/>
            </a:pPr>
            <a:r>
              <a:rPr lang="de-CH" dirty="0">
                <a:solidFill>
                  <a:srgbClr val="FFC000"/>
                </a:solidFill>
                <a:effectLst>
                  <a:outerShdw blurRad="38100" dist="38100" dir="2700000" algn="tl">
                    <a:srgbClr val="000000">
                      <a:alpha val="43137"/>
                    </a:srgbClr>
                  </a:outerShdw>
                </a:effectLst>
                <a:latin typeface="Arial" charset="0"/>
                <a:cs typeface="+mn-cs"/>
              </a:rPr>
              <a:t>Vergangenheit</a:t>
            </a:r>
            <a:endParaRPr lang="de-DE" dirty="0">
              <a:solidFill>
                <a:srgbClr val="FFC000"/>
              </a:solidFill>
              <a:effectLst>
                <a:outerShdw blurRad="38100" dist="38100" dir="2700000" algn="tl">
                  <a:srgbClr val="000000">
                    <a:alpha val="43137"/>
                  </a:srgbClr>
                </a:outerShdw>
              </a:effectLst>
              <a:latin typeface="Arial" charset="0"/>
              <a:cs typeface="+mn-cs"/>
            </a:endParaRPr>
          </a:p>
        </p:txBody>
      </p:sp>
      <p:sp>
        <p:nvSpPr>
          <p:cNvPr id="62469" name="Text Box 5"/>
          <p:cNvSpPr txBox="1">
            <a:spLocks noChangeArrowheads="1"/>
          </p:cNvSpPr>
          <p:nvPr/>
        </p:nvSpPr>
        <p:spPr bwMode="auto">
          <a:xfrm>
            <a:off x="3857625" y="3143250"/>
            <a:ext cx="1676400" cy="457200"/>
          </a:xfrm>
          <a:prstGeom prst="rect">
            <a:avLst/>
          </a:prstGeom>
          <a:noFill/>
          <a:ln w="9525">
            <a:noFill/>
            <a:miter lim="800000"/>
            <a:headEnd/>
            <a:tailEnd/>
          </a:ln>
        </p:spPr>
        <p:txBody>
          <a:bodyPr wrap="none">
            <a:spAutoFit/>
          </a:bodyPr>
          <a:lstStyle/>
          <a:p>
            <a:pPr>
              <a:defRPr/>
            </a:pPr>
            <a:r>
              <a:rPr lang="de-CH" dirty="0">
                <a:solidFill>
                  <a:srgbClr val="FFC000"/>
                </a:solidFill>
                <a:effectLst>
                  <a:outerShdw blurRad="38100" dist="38100" dir="2700000" algn="tl">
                    <a:srgbClr val="000000">
                      <a:alpha val="43137"/>
                    </a:srgbClr>
                  </a:outerShdw>
                </a:effectLst>
                <a:latin typeface="Arial" charset="0"/>
                <a:cs typeface="+mn-cs"/>
              </a:rPr>
              <a:t>Gegenwart</a:t>
            </a:r>
            <a:endParaRPr lang="de-DE" dirty="0">
              <a:solidFill>
                <a:srgbClr val="FFC000"/>
              </a:solidFill>
              <a:effectLst>
                <a:outerShdw blurRad="38100" dist="38100" dir="2700000" algn="tl">
                  <a:srgbClr val="000000">
                    <a:alpha val="43137"/>
                  </a:srgbClr>
                </a:outerShdw>
              </a:effectLst>
              <a:latin typeface="Arial" charset="0"/>
              <a:cs typeface="+mn-cs"/>
            </a:endParaRPr>
          </a:p>
        </p:txBody>
      </p:sp>
      <p:sp>
        <p:nvSpPr>
          <p:cNvPr id="62470" name="Text Box 6"/>
          <p:cNvSpPr txBox="1">
            <a:spLocks noChangeArrowheads="1"/>
          </p:cNvSpPr>
          <p:nvPr/>
        </p:nvSpPr>
        <p:spPr bwMode="auto">
          <a:xfrm>
            <a:off x="6786563" y="3143250"/>
            <a:ext cx="1200150" cy="457200"/>
          </a:xfrm>
          <a:prstGeom prst="rect">
            <a:avLst/>
          </a:prstGeom>
          <a:noFill/>
          <a:ln w="9525">
            <a:noFill/>
            <a:miter lim="800000"/>
            <a:headEnd/>
            <a:tailEnd/>
          </a:ln>
        </p:spPr>
        <p:txBody>
          <a:bodyPr wrap="none">
            <a:spAutoFit/>
          </a:bodyPr>
          <a:lstStyle/>
          <a:p>
            <a:pPr>
              <a:defRPr/>
            </a:pPr>
            <a:r>
              <a:rPr lang="de-CH" dirty="0">
                <a:solidFill>
                  <a:srgbClr val="FFC000"/>
                </a:solidFill>
                <a:effectLst>
                  <a:outerShdw blurRad="38100" dist="38100" dir="2700000" algn="tl">
                    <a:srgbClr val="000000">
                      <a:alpha val="43137"/>
                    </a:srgbClr>
                  </a:outerShdw>
                </a:effectLst>
                <a:latin typeface="Arial" charset="0"/>
                <a:cs typeface="+mn-cs"/>
              </a:rPr>
              <a:t>Zukunft</a:t>
            </a:r>
            <a:endParaRPr lang="de-DE" dirty="0">
              <a:solidFill>
                <a:srgbClr val="FFC000"/>
              </a:solidFill>
              <a:effectLst>
                <a:outerShdw blurRad="38100" dist="38100" dir="2700000" algn="tl">
                  <a:srgbClr val="000000">
                    <a:alpha val="43137"/>
                  </a:srgbClr>
                </a:outerShdw>
              </a:effectLst>
              <a:latin typeface="Arial" charset="0"/>
              <a:cs typeface="+mn-cs"/>
            </a:endParaRPr>
          </a:p>
        </p:txBody>
      </p:sp>
      <p:sp>
        <p:nvSpPr>
          <p:cNvPr id="84999" name="Text Box 7"/>
          <p:cNvSpPr txBox="1">
            <a:spLocks noChangeArrowheads="1"/>
          </p:cNvSpPr>
          <p:nvPr/>
        </p:nvSpPr>
        <p:spPr bwMode="auto">
          <a:xfrm>
            <a:off x="3708400" y="4508500"/>
            <a:ext cx="5205413" cy="519113"/>
          </a:xfrm>
          <a:prstGeom prst="rect">
            <a:avLst/>
          </a:prstGeom>
          <a:noFill/>
          <a:ln w="9525" algn="ctr">
            <a:noFill/>
            <a:miter lim="800000"/>
            <a:headEnd/>
            <a:tailEnd/>
          </a:ln>
        </p:spPr>
        <p:txBody>
          <a:bodyPr>
            <a:spAutoFit/>
          </a:bodyPr>
          <a:lstStyle/>
          <a:p>
            <a:pPr>
              <a:defRPr/>
            </a:pPr>
            <a:r>
              <a:rPr lang="de-CH" sz="2800" dirty="0">
                <a:effectLst>
                  <a:outerShdw blurRad="38100" dist="38100" dir="2700000" algn="tl">
                    <a:srgbClr val="000000">
                      <a:alpha val="43137"/>
                    </a:srgbClr>
                  </a:outerShdw>
                </a:effectLst>
                <a:latin typeface="Arial" charset="0"/>
                <a:cs typeface="+mn-cs"/>
              </a:rPr>
              <a:t>Zeitachse</a:t>
            </a:r>
            <a:endParaRPr lang="de-DE" sz="2800" dirty="0">
              <a:effectLst>
                <a:outerShdw blurRad="38100" dist="38100" dir="2700000" algn="tl">
                  <a:srgbClr val="000000">
                    <a:alpha val="43137"/>
                  </a:srgbClr>
                </a:outerShdw>
              </a:effectLst>
              <a:latin typeface="Arial" charset="0"/>
              <a:cs typeface="+mn-cs"/>
            </a:endParaRPr>
          </a:p>
        </p:txBody>
      </p:sp>
      <p:sp>
        <p:nvSpPr>
          <p:cNvPr id="10" name="Line 7"/>
          <p:cNvSpPr>
            <a:spLocks noChangeShapeType="1"/>
          </p:cNvSpPr>
          <p:nvPr/>
        </p:nvSpPr>
        <p:spPr bwMode="auto">
          <a:xfrm>
            <a:off x="4716463" y="2781300"/>
            <a:ext cx="3671887" cy="1223963"/>
          </a:xfrm>
          <a:prstGeom prst="line">
            <a:avLst/>
          </a:prstGeom>
          <a:noFill/>
          <a:ln w="57150">
            <a:solidFill>
              <a:srgbClr val="FF0000"/>
            </a:solidFill>
            <a:round/>
            <a:headEnd/>
            <a:tailEnd type="triangle" w="med" len="med"/>
          </a:ln>
        </p:spPr>
        <p:txBody>
          <a:bodyPr/>
          <a:lstStyle/>
          <a:p>
            <a:endParaRPr lang="de-DE"/>
          </a:p>
        </p:txBody>
      </p:sp>
      <p:sp>
        <p:nvSpPr>
          <p:cNvPr id="11" name="Text Box 8"/>
          <p:cNvSpPr txBox="1">
            <a:spLocks noChangeArrowheads="1"/>
          </p:cNvSpPr>
          <p:nvPr/>
        </p:nvSpPr>
        <p:spPr bwMode="auto">
          <a:xfrm>
            <a:off x="1214438" y="5373688"/>
            <a:ext cx="6827837" cy="1016000"/>
          </a:xfrm>
          <a:prstGeom prst="rect">
            <a:avLst/>
          </a:prstGeom>
          <a:noFill/>
          <a:ln w="9525">
            <a:noFill/>
            <a:miter lim="800000"/>
            <a:headEnd/>
            <a:tailEnd/>
          </a:ln>
        </p:spPr>
        <p:txBody>
          <a:bodyPr>
            <a:spAutoFit/>
          </a:bodyPr>
          <a:lstStyle/>
          <a:p>
            <a:pPr>
              <a:defRPr/>
            </a:pPr>
            <a:r>
              <a:rPr lang="de-CH" sz="2000" dirty="0">
                <a:effectLst>
                  <a:outerShdw blurRad="38100" dist="38100" dir="2700000" algn="tl">
                    <a:srgbClr val="000000">
                      <a:alpha val="43137"/>
                    </a:srgbClr>
                  </a:outerShdw>
                </a:effectLst>
                <a:latin typeface="Arial" charset="0"/>
                <a:cs typeface="+mn-cs"/>
              </a:rPr>
              <a:t>Im Blick auf die ferne Zukunft versagt der Mensch kläglich, wenn er zuverlässige Aussagen machen soll, </a:t>
            </a:r>
            <a:r>
              <a:rPr lang="de-CH" sz="2000" dirty="0">
                <a:solidFill>
                  <a:srgbClr val="FF0000"/>
                </a:solidFill>
                <a:effectLst>
                  <a:outerShdw blurRad="38100" dist="38100" dir="2700000" algn="tl">
                    <a:srgbClr val="000000">
                      <a:alpha val="43137"/>
                    </a:srgbClr>
                  </a:outerShdw>
                </a:effectLst>
                <a:latin typeface="Arial" charset="0"/>
                <a:cs typeface="+mn-cs"/>
              </a:rPr>
              <a:t>weil wir als Geschöpfe an Raum und Zeit gebunden ist.</a:t>
            </a:r>
            <a:endParaRPr lang="de-DE" sz="2000" dirty="0">
              <a:solidFill>
                <a:srgbClr val="FF0000"/>
              </a:solidFill>
              <a:effectLst>
                <a:outerShdw blurRad="38100" dist="38100" dir="2700000" algn="tl">
                  <a:srgbClr val="000000">
                    <a:alpha val="43137"/>
                  </a:srgbClr>
                </a:outerShdw>
              </a:effectLst>
              <a:latin typeface="Arial" charset="0"/>
              <a:cs typeface="+mn-cs"/>
            </a:endParaRPr>
          </a:p>
        </p:txBody>
      </p:sp>
      <p:sp>
        <p:nvSpPr>
          <p:cNvPr id="12" name="Text Box 9"/>
          <p:cNvSpPr txBox="1">
            <a:spLocks noChangeArrowheads="1"/>
          </p:cNvSpPr>
          <p:nvPr/>
        </p:nvSpPr>
        <p:spPr bwMode="auto">
          <a:xfrm>
            <a:off x="642938" y="1571625"/>
            <a:ext cx="7786687" cy="2554288"/>
          </a:xfrm>
          <a:prstGeom prst="rect">
            <a:avLst/>
          </a:prstGeom>
          <a:solidFill>
            <a:schemeClr val="accent1"/>
          </a:solidFill>
          <a:ln w="9525">
            <a:noFill/>
            <a:miter lim="800000"/>
            <a:headEnd/>
            <a:tailEnd/>
          </a:ln>
        </p:spPr>
        <p:txBody>
          <a:bodyPr>
            <a:spAutoFit/>
          </a:bodyPr>
          <a:lstStyle/>
          <a:p>
            <a:pPr marL="342900" indent="-342900"/>
            <a:r>
              <a:rPr lang="de-CH" sz="2000">
                <a:latin typeface="Arial" charset="0"/>
              </a:rPr>
              <a:t>Weltausstellung 1893 in Chicago:</a:t>
            </a:r>
          </a:p>
          <a:p>
            <a:pPr marL="342900" indent="-342900"/>
            <a:r>
              <a:rPr lang="de-CH" sz="2000">
                <a:latin typeface="Arial" charset="0"/>
              </a:rPr>
              <a:t>	Spezialisten (Sozialexperten) erklärten damals, wie es in 100 Jahren sein werde:</a:t>
            </a:r>
          </a:p>
          <a:p>
            <a:pPr marL="342900" indent="-342900">
              <a:buFontTx/>
              <a:buAutoNum type="arabicPeriod"/>
            </a:pPr>
            <a:r>
              <a:rPr lang="de-CH" sz="2000">
                <a:latin typeface="Arial" charset="0"/>
              </a:rPr>
              <a:t>Menschen werden 150 Jahre alt werden.</a:t>
            </a:r>
          </a:p>
          <a:p>
            <a:pPr marL="342900" indent="-342900">
              <a:buFontTx/>
              <a:buAutoNum type="arabicPeriod"/>
            </a:pPr>
            <a:r>
              <a:rPr lang="de-CH" sz="2000">
                <a:latin typeface="Arial" charset="0"/>
              </a:rPr>
              <a:t>Regierungen werden es immer einfacher haben, </a:t>
            </a:r>
          </a:p>
          <a:p>
            <a:pPr marL="342900" indent="-342900"/>
            <a:r>
              <a:rPr lang="de-CH" sz="2000">
                <a:latin typeface="Arial" charset="0"/>
              </a:rPr>
              <a:t>	weil sich wahre Grösse immer Richtung Einfachheit entfaltet.</a:t>
            </a:r>
          </a:p>
          <a:p>
            <a:pPr marL="342900" indent="-342900">
              <a:buFontTx/>
              <a:buAutoNum type="arabicPeriod" startAt="3"/>
            </a:pPr>
            <a:r>
              <a:rPr lang="de-CH" sz="2000">
                <a:latin typeface="Arial" charset="0"/>
              </a:rPr>
              <a:t>Gefängnisse werden kaum noch gebraucht werden.</a:t>
            </a:r>
          </a:p>
          <a:p>
            <a:pPr marL="342900" indent="-342900">
              <a:buFontTx/>
              <a:buAutoNum type="arabicPeriod" startAt="3"/>
            </a:pPr>
            <a:r>
              <a:rPr lang="de-CH" sz="2000">
                <a:latin typeface="Arial" charset="0"/>
              </a:rPr>
              <a:t>Ehescheidungen werden nicht mehr nötig sein.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descr="The Majestic Sombrero Galaxy (M104)"/>
          <p:cNvPicPr>
            <a:picLocks noChangeAspect="1" noChangeArrowheads="1"/>
          </p:cNvPicPr>
          <p:nvPr/>
        </p:nvPicPr>
        <p:blipFill>
          <a:blip r:embed="rId2"/>
          <a:srcRect/>
          <a:stretch>
            <a:fillRect/>
          </a:stretch>
        </p:blipFill>
        <p:spPr bwMode="auto">
          <a:xfrm>
            <a:off x="0" y="0"/>
            <a:ext cx="9144000" cy="7315200"/>
          </a:xfrm>
          <a:prstGeom prst="rect">
            <a:avLst/>
          </a:prstGeom>
          <a:noFill/>
          <a:ln w="9525">
            <a:noFill/>
            <a:miter lim="800000"/>
            <a:headEnd/>
            <a:tailEnd/>
          </a:ln>
        </p:spPr>
      </p:pic>
      <p:pic>
        <p:nvPicPr>
          <p:cNvPr id="88066" name="Picture 2" descr="602px-Universe">
            <a:hlinkClick r:id="rId3"/>
          </p:cNvPr>
          <p:cNvPicPr>
            <a:picLocks noGrp="1" noChangeAspect="1" noChangeArrowheads="1"/>
          </p:cNvPicPr>
          <p:nvPr>
            <p:ph idx="1"/>
          </p:nvPr>
        </p:nvPicPr>
        <p:blipFill>
          <a:blip r:embed="rId4"/>
          <a:srcRect/>
          <a:stretch>
            <a:fillRect/>
          </a:stretch>
        </p:blipFill>
        <p:spPr>
          <a:xfrm>
            <a:off x="4716463" y="0"/>
            <a:ext cx="4427537" cy="4413250"/>
          </a:xfrm>
        </p:spPr>
      </p:pic>
      <p:sp>
        <p:nvSpPr>
          <p:cNvPr id="66563" name="Rectangle 3"/>
          <p:cNvSpPr>
            <a:spLocks noGrp="1" noRot="1" noChangeArrowheads="1"/>
          </p:cNvSpPr>
          <p:nvPr>
            <p:ph type="title"/>
          </p:nvPr>
        </p:nvSpPr>
        <p:spPr/>
        <p:txBody>
          <a:bodyPr/>
          <a:lstStyle/>
          <a:p>
            <a:pPr>
              <a:defRPr/>
            </a:pPr>
            <a:r>
              <a:rPr lang="de-CH" smtClean="0">
                <a:solidFill>
                  <a:srgbClr val="99FF33"/>
                </a:solidFill>
                <a:latin typeface="Arial" charset="0"/>
              </a:rPr>
              <a:t>Gott und die Prophetie </a:t>
            </a:r>
            <a:endParaRPr lang="de-DE" sz="4000" smtClean="0">
              <a:solidFill>
                <a:srgbClr val="FF0000"/>
              </a:solidFill>
              <a:latin typeface="Arial" charset="0"/>
            </a:endParaRPr>
          </a:p>
        </p:txBody>
      </p:sp>
      <p:sp>
        <p:nvSpPr>
          <p:cNvPr id="88068" name="AutoShape 4">
            <a:hlinkClick r:id="rId5" action="ppaction://hlinkpres?slideindex=1&amp;slidetitle="/>
          </p:cNvPr>
          <p:cNvSpPr>
            <a:spLocks noChangeArrowheads="1"/>
          </p:cNvSpPr>
          <p:nvPr/>
        </p:nvSpPr>
        <p:spPr bwMode="auto">
          <a:xfrm>
            <a:off x="0" y="4149725"/>
            <a:ext cx="9144000" cy="1223963"/>
          </a:xfrm>
          <a:prstGeom prst="leftRightArrow">
            <a:avLst>
              <a:gd name="adj1" fmla="val 60833"/>
              <a:gd name="adj2" fmla="val 48249"/>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p>
            <a:pPr algn="ctr"/>
            <a:endParaRPr lang="fr-FR" sz="3600">
              <a:solidFill>
                <a:schemeClr val="bg1"/>
              </a:solidFill>
              <a:latin typeface="Arial" charset="0"/>
            </a:endParaRPr>
          </a:p>
        </p:txBody>
      </p:sp>
      <p:sp>
        <p:nvSpPr>
          <p:cNvPr id="89093" name="Text Box 5"/>
          <p:cNvSpPr txBox="1">
            <a:spLocks noChangeArrowheads="1"/>
          </p:cNvSpPr>
          <p:nvPr/>
        </p:nvSpPr>
        <p:spPr bwMode="auto">
          <a:xfrm>
            <a:off x="1285875" y="3571875"/>
            <a:ext cx="2300288" cy="457200"/>
          </a:xfrm>
          <a:prstGeom prst="rect">
            <a:avLst/>
          </a:prstGeom>
          <a:no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latin typeface="Arial" charset="0"/>
                <a:cs typeface="+mn-cs"/>
              </a:rPr>
              <a:t>Vergangenheit</a:t>
            </a:r>
            <a:endParaRPr lang="de-DE" dirty="0">
              <a:effectLst>
                <a:outerShdw blurRad="38100" dist="38100" dir="2700000" algn="tl">
                  <a:srgbClr val="000000">
                    <a:alpha val="43137"/>
                  </a:srgbClr>
                </a:outerShdw>
              </a:effectLst>
              <a:latin typeface="Arial" charset="0"/>
              <a:cs typeface="+mn-cs"/>
            </a:endParaRPr>
          </a:p>
        </p:txBody>
      </p:sp>
      <p:sp>
        <p:nvSpPr>
          <p:cNvPr id="89094" name="Text Box 6"/>
          <p:cNvSpPr txBox="1">
            <a:spLocks noChangeArrowheads="1"/>
          </p:cNvSpPr>
          <p:nvPr/>
        </p:nvSpPr>
        <p:spPr bwMode="auto">
          <a:xfrm>
            <a:off x="3929063" y="3500438"/>
            <a:ext cx="1758950" cy="457200"/>
          </a:xfrm>
          <a:prstGeom prst="rect">
            <a:avLst/>
          </a:prstGeom>
          <a:no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latin typeface="Arial" charset="0"/>
                <a:cs typeface="+mn-cs"/>
              </a:rPr>
              <a:t>Gegenwart</a:t>
            </a:r>
            <a:endParaRPr lang="de-DE" dirty="0">
              <a:effectLst>
                <a:outerShdw blurRad="38100" dist="38100" dir="2700000" algn="tl">
                  <a:srgbClr val="000000">
                    <a:alpha val="43137"/>
                  </a:srgbClr>
                </a:outerShdw>
              </a:effectLst>
              <a:latin typeface="Arial" charset="0"/>
              <a:cs typeface="+mn-cs"/>
            </a:endParaRPr>
          </a:p>
        </p:txBody>
      </p:sp>
      <p:sp>
        <p:nvSpPr>
          <p:cNvPr id="89095" name="Text Box 7"/>
          <p:cNvSpPr txBox="1">
            <a:spLocks noChangeArrowheads="1"/>
          </p:cNvSpPr>
          <p:nvPr/>
        </p:nvSpPr>
        <p:spPr bwMode="auto">
          <a:xfrm>
            <a:off x="7000875" y="3500438"/>
            <a:ext cx="1200150" cy="457200"/>
          </a:xfrm>
          <a:prstGeom prst="rect">
            <a:avLst/>
          </a:prstGeom>
          <a:noFill/>
          <a:ln w="9525">
            <a:noFill/>
            <a:miter lim="800000"/>
            <a:headEnd/>
            <a:tailEnd/>
          </a:ln>
        </p:spPr>
        <p:txBody>
          <a:bodyPr wrap="none">
            <a:spAutoFit/>
          </a:bodyPr>
          <a:lstStyle/>
          <a:p>
            <a:pPr>
              <a:defRPr/>
            </a:pPr>
            <a:r>
              <a:rPr lang="de-CH" dirty="0">
                <a:effectLst>
                  <a:outerShdw blurRad="38100" dist="38100" dir="2700000" algn="tl">
                    <a:srgbClr val="000000">
                      <a:alpha val="43137"/>
                    </a:srgbClr>
                  </a:outerShdw>
                </a:effectLst>
                <a:latin typeface="Arial" charset="0"/>
                <a:cs typeface="+mn-cs"/>
              </a:rPr>
              <a:t>Zukunft</a:t>
            </a:r>
            <a:endParaRPr lang="de-DE" dirty="0">
              <a:effectLst>
                <a:outerShdw blurRad="38100" dist="38100" dir="2700000" algn="tl">
                  <a:srgbClr val="000000">
                    <a:alpha val="43137"/>
                  </a:srgbClr>
                </a:outerShdw>
              </a:effectLst>
              <a:latin typeface="Arial" charset="0"/>
              <a:cs typeface="+mn-cs"/>
            </a:endParaRPr>
          </a:p>
        </p:txBody>
      </p:sp>
      <p:sp>
        <p:nvSpPr>
          <p:cNvPr id="89096" name="Text Box 8"/>
          <p:cNvSpPr txBox="1">
            <a:spLocks noChangeArrowheads="1"/>
          </p:cNvSpPr>
          <p:nvPr/>
        </p:nvSpPr>
        <p:spPr bwMode="auto">
          <a:xfrm>
            <a:off x="1071563" y="5357813"/>
            <a:ext cx="7604125" cy="1016000"/>
          </a:xfrm>
          <a:prstGeom prst="rect">
            <a:avLst/>
          </a:prstGeom>
          <a:noFill/>
          <a:ln w="9525">
            <a:noFill/>
            <a:miter lim="800000"/>
            <a:headEnd/>
            <a:tailEnd/>
          </a:ln>
        </p:spPr>
        <p:txBody>
          <a:bodyPr>
            <a:spAutoFit/>
          </a:bodyPr>
          <a:lstStyle/>
          <a:p>
            <a:pPr>
              <a:defRPr/>
            </a:pPr>
            <a:r>
              <a:rPr lang="en-US" sz="3600" dirty="0">
                <a:solidFill>
                  <a:srgbClr val="FF0000"/>
                </a:solidFill>
                <a:latin typeface="Bwhebb" pitchFamily="2" charset="0"/>
                <a:cs typeface="Times New Roman" pitchFamily="18" charset="0"/>
              </a:rPr>
              <a:t>י</a:t>
            </a:r>
            <a:r>
              <a:rPr lang="he-IL" sz="3600" dirty="0">
                <a:solidFill>
                  <a:srgbClr val="FF0000"/>
                </a:solidFill>
                <a:effectLst>
                  <a:outerShdw blurRad="38100" dist="38100" dir="2700000" algn="tl">
                    <a:srgbClr val="000000">
                      <a:alpha val="43137"/>
                    </a:srgbClr>
                  </a:outerShdw>
                </a:effectLst>
                <a:cs typeface="Times New Roman" pitchFamily="18" charset="0"/>
              </a:rPr>
              <a:t>הוה</a:t>
            </a:r>
            <a:r>
              <a:rPr lang="en-US" dirty="0">
                <a:effectLst>
                  <a:outerShdw blurRad="38100" dist="38100" dir="2700000" algn="tl">
                    <a:srgbClr val="000000">
                      <a:alpha val="43137"/>
                    </a:srgbClr>
                  </a:outerShdw>
                </a:effectLst>
                <a:cs typeface="+mn-cs"/>
              </a:rPr>
              <a:t>  </a:t>
            </a:r>
            <a:r>
              <a:rPr lang="en-US" dirty="0">
                <a:effectLst>
                  <a:outerShdw blurRad="38100" dist="38100" dir="2700000" algn="tl">
                    <a:srgbClr val="000000">
                      <a:alpha val="43137"/>
                    </a:srgbClr>
                  </a:outerShdw>
                </a:effectLst>
                <a:latin typeface="Arial" charset="0"/>
                <a:cs typeface="+mn-cs"/>
              </a:rPr>
              <a:t>= “</a:t>
            </a:r>
            <a:r>
              <a:rPr lang="en-US" dirty="0" err="1">
                <a:effectLst>
                  <a:outerShdw blurRad="38100" dist="38100" dir="2700000" algn="tl">
                    <a:srgbClr val="000000">
                      <a:alpha val="43137"/>
                    </a:srgbClr>
                  </a:outerShdw>
                </a:effectLst>
                <a:latin typeface="Arial" charset="0"/>
                <a:cs typeface="+mn-cs"/>
              </a:rPr>
              <a:t>Jahwe</a:t>
            </a:r>
            <a:r>
              <a:rPr lang="en-US" dirty="0">
                <a:effectLst>
                  <a:outerShdw blurRad="38100" dist="38100" dir="2700000" algn="tl">
                    <a:srgbClr val="000000">
                      <a:alpha val="43137"/>
                    </a:srgbClr>
                  </a:outerShdw>
                </a:effectLst>
                <a:latin typeface="Arial" charset="0"/>
                <a:cs typeface="+mn-cs"/>
              </a:rPr>
              <a:t>” = </a:t>
            </a:r>
            <a:r>
              <a:rPr lang="en-US" dirty="0" err="1">
                <a:effectLst>
                  <a:outerShdw blurRad="38100" dist="38100" dir="2700000" algn="tl">
                    <a:srgbClr val="000000">
                      <a:alpha val="43137"/>
                    </a:srgbClr>
                  </a:outerShdw>
                </a:effectLst>
                <a:latin typeface="Arial" charset="0"/>
                <a:cs typeface="+mn-cs"/>
              </a:rPr>
              <a:t>der</a:t>
            </a:r>
            <a:r>
              <a:rPr lang="en-US" dirty="0">
                <a:effectLst>
                  <a:outerShdw blurRad="38100" dist="38100" dir="2700000" algn="tl">
                    <a:srgbClr val="000000">
                      <a:alpha val="43137"/>
                    </a:srgbClr>
                  </a:outerShdw>
                </a:effectLst>
                <a:latin typeface="Arial" charset="0"/>
                <a:cs typeface="+mn-cs"/>
              </a:rPr>
              <a:t> </a:t>
            </a:r>
            <a:r>
              <a:rPr lang="en-US" dirty="0" err="1">
                <a:effectLst>
                  <a:outerShdw blurRad="38100" dist="38100" dir="2700000" algn="tl">
                    <a:srgbClr val="000000">
                      <a:alpha val="43137"/>
                    </a:srgbClr>
                  </a:outerShdw>
                </a:effectLst>
                <a:latin typeface="Arial" charset="0"/>
                <a:cs typeface="+mn-cs"/>
              </a:rPr>
              <a:t>Ewigseiende</a:t>
            </a:r>
            <a:r>
              <a:rPr lang="en-US" dirty="0">
                <a:effectLst>
                  <a:outerShdw blurRad="38100" dist="38100" dir="2700000" algn="tl">
                    <a:srgbClr val="000000">
                      <a:alpha val="43137"/>
                    </a:srgbClr>
                  </a:outerShdw>
                </a:effectLst>
                <a:latin typeface="Arial" charset="0"/>
                <a:cs typeface="+mn-cs"/>
              </a:rPr>
              <a:t>, </a:t>
            </a:r>
            <a:r>
              <a:rPr lang="en-US" dirty="0" err="1">
                <a:effectLst>
                  <a:outerShdw blurRad="38100" dist="38100" dir="2700000" algn="tl">
                    <a:srgbClr val="000000">
                      <a:alpha val="43137"/>
                    </a:srgbClr>
                  </a:outerShdw>
                </a:effectLst>
                <a:latin typeface="Arial" charset="0"/>
                <a:cs typeface="+mn-cs"/>
              </a:rPr>
              <a:t>der</a:t>
            </a:r>
            <a:r>
              <a:rPr lang="en-US" dirty="0">
                <a:effectLst>
                  <a:outerShdw blurRad="38100" dist="38100" dir="2700000" algn="tl">
                    <a:srgbClr val="000000">
                      <a:alpha val="43137"/>
                    </a:srgbClr>
                  </a:outerShdw>
                </a:effectLst>
                <a:latin typeface="Arial" charset="0"/>
                <a:cs typeface="+mn-cs"/>
              </a:rPr>
              <a:t> </a:t>
            </a:r>
            <a:r>
              <a:rPr lang="en-US" dirty="0" err="1">
                <a:effectLst>
                  <a:outerShdw blurRad="38100" dist="38100" dir="2700000" algn="tl">
                    <a:srgbClr val="000000">
                      <a:alpha val="43137"/>
                    </a:srgbClr>
                  </a:outerShdw>
                </a:effectLst>
                <a:latin typeface="Arial" charset="0"/>
                <a:cs typeface="+mn-cs"/>
              </a:rPr>
              <a:t>Unwandelbare</a:t>
            </a:r>
            <a:r>
              <a:rPr lang="en-US" dirty="0">
                <a:effectLst>
                  <a:outerShdw blurRad="38100" dist="38100" dir="2700000" algn="tl">
                    <a:srgbClr val="000000">
                      <a:alpha val="43137"/>
                    </a:srgbClr>
                  </a:outerShdw>
                </a:effectLst>
                <a:latin typeface="Arial" charset="0"/>
                <a:cs typeface="+mn-cs"/>
              </a:rPr>
              <a:t> </a:t>
            </a:r>
            <a:r>
              <a:rPr lang="en-US" dirty="0">
                <a:effectLst>
                  <a:outerShdw blurRad="38100" dist="38100" dir="2700000" algn="tl">
                    <a:srgbClr val="000000">
                      <a:alpha val="43137"/>
                    </a:srgbClr>
                  </a:outerShdw>
                </a:effectLst>
                <a:latin typeface="Arial" charset="0"/>
                <a:cs typeface="+mn-cs"/>
                <a:sym typeface="Wingdings" pitchFamily="2" charset="2"/>
              </a:rPr>
              <a:t> </a:t>
            </a:r>
            <a:r>
              <a:rPr lang="en-US" dirty="0" err="1">
                <a:effectLst>
                  <a:outerShdw blurRad="38100" dist="38100" dir="2700000" algn="tl">
                    <a:srgbClr val="000000">
                      <a:alpha val="43137"/>
                    </a:srgbClr>
                  </a:outerShdw>
                </a:effectLst>
                <a:latin typeface="Arial" charset="0"/>
                <a:cs typeface="+mn-cs"/>
                <a:sym typeface="Wingdings" pitchFamily="2" charset="2"/>
              </a:rPr>
              <a:t>der</a:t>
            </a:r>
            <a:r>
              <a:rPr lang="en-US" dirty="0">
                <a:effectLst>
                  <a:outerShdw blurRad="38100" dist="38100" dir="2700000" algn="tl">
                    <a:srgbClr val="000000">
                      <a:alpha val="43137"/>
                    </a:srgbClr>
                  </a:outerShdw>
                </a:effectLst>
                <a:latin typeface="Arial" charset="0"/>
                <a:cs typeface="+mn-cs"/>
                <a:sym typeface="Wingdings" pitchFamily="2" charset="2"/>
              </a:rPr>
              <a:t> EWIGE, </a:t>
            </a:r>
            <a:r>
              <a:rPr lang="en-US" dirty="0" err="1">
                <a:effectLst>
                  <a:outerShdw blurRad="38100" dist="38100" dir="2700000" algn="tl">
                    <a:srgbClr val="000000">
                      <a:alpha val="43137"/>
                    </a:srgbClr>
                  </a:outerShdw>
                </a:effectLst>
                <a:latin typeface="Arial" charset="0"/>
                <a:cs typeface="+mn-cs"/>
                <a:sym typeface="Wingdings" pitchFamily="2" charset="2"/>
              </a:rPr>
              <a:t>der</a:t>
            </a:r>
            <a:r>
              <a:rPr lang="en-US" dirty="0">
                <a:effectLst>
                  <a:outerShdw blurRad="38100" dist="38100" dir="2700000" algn="tl">
                    <a:srgbClr val="000000">
                      <a:alpha val="43137"/>
                    </a:srgbClr>
                  </a:outerShdw>
                </a:effectLst>
                <a:latin typeface="Arial" charset="0"/>
                <a:cs typeface="+mn-cs"/>
                <a:sym typeface="Wingdings" pitchFamily="2" charset="2"/>
              </a:rPr>
              <a:t> HERR</a:t>
            </a:r>
            <a:endParaRPr lang="de-DE" dirty="0">
              <a:effectLst>
                <a:outerShdw blurRad="38100" dist="38100" dir="2700000" algn="tl">
                  <a:srgbClr val="000000">
                    <a:alpha val="43137"/>
                  </a:srgbClr>
                </a:outerShdw>
              </a:effectLst>
              <a:latin typeface="Arial" charset="0"/>
              <a:cs typeface="+mn-cs"/>
            </a:endParaRPr>
          </a:p>
        </p:txBody>
      </p:sp>
      <p:sp>
        <p:nvSpPr>
          <p:cNvPr id="89097" name="Text Box 9"/>
          <p:cNvSpPr txBox="1">
            <a:spLocks noChangeArrowheads="1"/>
          </p:cNvSpPr>
          <p:nvPr/>
        </p:nvSpPr>
        <p:spPr bwMode="auto">
          <a:xfrm>
            <a:off x="1357313" y="1773238"/>
            <a:ext cx="7000875" cy="830262"/>
          </a:xfrm>
          <a:prstGeom prst="rect">
            <a:avLst/>
          </a:prstGeom>
          <a:noFill/>
          <a:ln w="9525">
            <a:noFill/>
            <a:miter lim="800000"/>
            <a:headEnd/>
            <a:tailEnd/>
          </a:ln>
        </p:spPr>
        <p:txBody>
          <a:bodyPr>
            <a:spAutoFit/>
          </a:bodyPr>
          <a:lstStyle/>
          <a:p>
            <a:pPr>
              <a:defRPr/>
            </a:pPr>
            <a:r>
              <a:rPr lang="de-CH" dirty="0">
                <a:solidFill>
                  <a:srgbClr val="FF0000"/>
                </a:solidFill>
                <a:effectLst>
                  <a:outerShdw blurRad="38100" dist="38100" dir="2700000" algn="tl">
                    <a:srgbClr val="000000">
                      <a:alpha val="43137"/>
                    </a:srgbClr>
                  </a:outerShdw>
                </a:effectLst>
                <a:latin typeface="Arial" charset="0"/>
                <a:cs typeface="+mn-cs"/>
              </a:rPr>
              <a:t>Der Gott der Bibel: Er ist Zeit und Raum nicht unterworfen (Off 1,4; </a:t>
            </a:r>
            <a:r>
              <a:rPr lang="de-CH" dirty="0" err="1">
                <a:solidFill>
                  <a:srgbClr val="FF0000"/>
                </a:solidFill>
                <a:effectLst>
                  <a:outerShdw blurRad="38100" dist="38100" dir="2700000" algn="tl">
                    <a:srgbClr val="000000">
                      <a:alpha val="43137"/>
                    </a:srgbClr>
                  </a:outerShdw>
                </a:effectLst>
                <a:latin typeface="Arial" charset="0"/>
                <a:cs typeface="+mn-cs"/>
              </a:rPr>
              <a:t>Jer</a:t>
            </a:r>
            <a:r>
              <a:rPr lang="de-CH" dirty="0">
                <a:solidFill>
                  <a:srgbClr val="FF0000"/>
                </a:solidFill>
                <a:effectLst>
                  <a:outerShdw blurRad="38100" dist="38100" dir="2700000" algn="tl">
                    <a:srgbClr val="000000">
                      <a:alpha val="43137"/>
                    </a:srgbClr>
                  </a:outerShdw>
                </a:effectLst>
                <a:latin typeface="Arial" charset="0"/>
                <a:cs typeface="+mn-cs"/>
              </a:rPr>
              <a:t> 23,24; 2Pet </a:t>
            </a:r>
            <a:r>
              <a:rPr lang="de-CH" dirty="0">
                <a:solidFill>
                  <a:srgbClr val="FF0000"/>
                </a:solidFill>
                <a:latin typeface="Arial" charset="0"/>
                <a:cs typeface="+mn-cs"/>
              </a:rPr>
              <a:t>3,8).</a:t>
            </a:r>
            <a:endParaRPr lang="de-DE" dirty="0">
              <a:solidFill>
                <a:srgbClr val="FF0000"/>
              </a:solidFill>
              <a:latin typeface="Arial" charset="0"/>
              <a:cs typeface="+mn-cs"/>
            </a:endParaRPr>
          </a:p>
        </p:txBody>
      </p:sp>
      <p:sp>
        <p:nvSpPr>
          <p:cNvPr id="89098" name="Text Box 10"/>
          <p:cNvSpPr txBox="1">
            <a:spLocks noChangeArrowheads="1"/>
          </p:cNvSpPr>
          <p:nvPr/>
        </p:nvSpPr>
        <p:spPr bwMode="auto">
          <a:xfrm>
            <a:off x="611188" y="4508500"/>
            <a:ext cx="8048625" cy="701675"/>
          </a:xfrm>
          <a:prstGeom prst="rect">
            <a:avLst/>
          </a:prstGeom>
          <a:noFill/>
          <a:ln w="9525">
            <a:noFill/>
            <a:miter lim="800000"/>
            <a:headEnd/>
            <a:tailEnd/>
          </a:ln>
        </p:spPr>
        <p:txBody>
          <a:bodyPr wrap="none">
            <a:spAutoFit/>
          </a:bodyPr>
          <a:lstStyle/>
          <a:p>
            <a:pPr>
              <a:defRPr/>
            </a:pPr>
            <a:r>
              <a:rPr lang="de-CH" sz="2000" b="1" dirty="0">
                <a:solidFill>
                  <a:srgbClr val="7030A0"/>
                </a:solidFill>
                <a:effectLst>
                  <a:outerShdw blurRad="38100" dist="38100" dir="2700000" algn="tl">
                    <a:srgbClr val="000000">
                      <a:alpha val="43137"/>
                    </a:srgbClr>
                  </a:outerShdw>
                </a:effectLst>
                <a:latin typeface="Arial" charset="0"/>
                <a:cs typeface="+mn-cs"/>
              </a:rPr>
              <a:t>„Erfülle ich nicht den Himmel und die Erde? spricht der EWIGE.“ </a:t>
            </a:r>
          </a:p>
          <a:p>
            <a:pPr>
              <a:defRPr/>
            </a:pPr>
            <a:endParaRPr lang="de-DE" sz="2000" b="1" dirty="0">
              <a:solidFill>
                <a:srgbClr val="7030A0"/>
              </a:solidFill>
              <a:latin typeface="Arial" charset="0"/>
              <a:cs typeface="+mn-cs"/>
            </a:endParaRPr>
          </a:p>
        </p:txBody>
      </p:sp>
      <p:sp>
        <p:nvSpPr>
          <p:cNvPr id="88075" name="Text Box 11"/>
          <p:cNvSpPr txBox="1">
            <a:spLocks noChangeArrowheads="1"/>
          </p:cNvSpPr>
          <p:nvPr/>
        </p:nvSpPr>
        <p:spPr bwMode="auto">
          <a:xfrm>
            <a:off x="8529638" y="0"/>
            <a:ext cx="614362" cy="274638"/>
          </a:xfrm>
          <a:prstGeom prst="rect">
            <a:avLst/>
          </a:prstGeom>
          <a:noFill/>
          <a:ln w="9525" algn="ctr">
            <a:noFill/>
            <a:miter lim="800000"/>
            <a:headEnd/>
            <a:tailEnd/>
          </a:ln>
        </p:spPr>
        <p:txBody>
          <a:bodyPr wrap="none">
            <a:spAutoFit/>
          </a:bodyPr>
          <a:lstStyle/>
          <a:p>
            <a:r>
              <a:rPr lang="de-CH" sz="1200" b="1">
                <a:latin typeface="Arial" charset="0"/>
              </a:rPr>
              <a:t>NASA</a:t>
            </a:r>
            <a:endParaRPr lang="de-DE" sz="1200" b="1">
              <a:latin typeface="Arial" charset="0"/>
            </a:endParaRPr>
          </a:p>
        </p:txBody>
      </p:sp>
      <p:sp>
        <p:nvSpPr>
          <p:cNvPr id="66572" name="Text Box 12"/>
          <p:cNvSpPr txBox="1">
            <a:spLocks noChangeArrowheads="1"/>
          </p:cNvSpPr>
          <p:nvPr/>
        </p:nvSpPr>
        <p:spPr bwMode="auto">
          <a:xfrm>
            <a:off x="1357313" y="3143250"/>
            <a:ext cx="1844675" cy="830263"/>
          </a:xfrm>
          <a:prstGeom prst="rect">
            <a:avLst/>
          </a:prstGeom>
          <a:noFill/>
          <a:ln w="9525" algn="ctr">
            <a:noFill/>
            <a:miter lim="800000"/>
            <a:headEnd/>
            <a:tailEnd/>
          </a:ln>
        </p:spPr>
        <p:txBody>
          <a:bodyPr wrap="none">
            <a:spAutoFit/>
          </a:bodyPr>
          <a:lstStyle/>
          <a:p>
            <a:pPr>
              <a:defRPr/>
            </a:pPr>
            <a:r>
              <a:rPr lang="de-CH" dirty="0">
                <a:solidFill>
                  <a:srgbClr val="FF0000"/>
                </a:solidFill>
                <a:effectLst>
                  <a:outerShdw blurRad="38100" dist="38100" dir="2700000" algn="tl">
                    <a:srgbClr val="000000">
                      <a:alpha val="43137"/>
                    </a:srgbClr>
                  </a:outerShdw>
                </a:effectLst>
                <a:latin typeface="Arial" charset="0"/>
                <a:cs typeface="+mn-cs"/>
              </a:rPr>
              <a:t>„der da war“</a:t>
            </a:r>
          </a:p>
          <a:p>
            <a:pPr>
              <a:defRPr/>
            </a:pPr>
            <a:endParaRPr lang="de-DE" dirty="0">
              <a:latin typeface="Arial" charset="0"/>
              <a:cs typeface="+mn-cs"/>
            </a:endParaRPr>
          </a:p>
        </p:txBody>
      </p:sp>
      <p:sp>
        <p:nvSpPr>
          <p:cNvPr id="88077" name="Text Box 13"/>
          <p:cNvSpPr txBox="1">
            <a:spLocks noChangeArrowheads="1"/>
          </p:cNvSpPr>
          <p:nvPr/>
        </p:nvSpPr>
        <p:spPr bwMode="auto">
          <a:xfrm>
            <a:off x="4067175" y="2997200"/>
            <a:ext cx="184150" cy="457200"/>
          </a:xfrm>
          <a:prstGeom prst="rect">
            <a:avLst/>
          </a:prstGeom>
          <a:noFill/>
          <a:ln w="9525" algn="ctr">
            <a:noFill/>
            <a:miter lim="800000"/>
            <a:headEnd/>
            <a:tailEnd/>
          </a:ln>
        </p:spPr>
        <p:txBody>
          <a:bodyPr>
            <a:spAutoFit/>
          </a:bodyPr>
          <a:lstStyle/>
          <a:p>
            <a:pPr>
              <a:spcBef>
                <a:spcPct val="50000"/>
              </a:spcBef>
            </a:pPr>
            <a:endParaRPr lang="de-DE" b="1">
              <a:latin typeface="Arial" charset="0"/>
            </a:endParaRPr>
          </a:p>
        </p:txBody>
      </p:sp>
      <p:sp>
        <p:nvSpPr>
          <p:cNvPr id="66574" name="Text Box 14"/>
          <p:cNvSpPr txBox="1">
            <a:spLocks noChangeArrowheads="1"/>
          </p:cNvSpPr>
          <p:nvPr/>
        </p:nvSpPr>
        <p:spPr bwMode="auto">
          <a:xfrm>
            <a:off x="3924300" y="3068638"/>
            <a:ext cx="1655763" cy="830262"/>
          </a:xfrm>
          <a:prstGeom prst="rect">
            <a:avLst/>
          </a:prstGeom>
          <a:noFill/>
          <a:ln w="9525" algn="ctr">
            <a:noFill/>
            <a:miter lim="800000"/>
            <a:headEnd/>
            <a:tailEnd/>
          </a:ln>
        </p:spPr>
        <p:txBody>
          <a:bodyPr wrap="none">
            <a:spAutoFit/>
          </a:bodyPr>
          <a:lstStyle/>
          <a:p>
            <a:pPr>
              <a:defRPr/>
            </a:pPr>
            <a:r>
              <a:rPr lang="de-CH" dirty="0">
                <a:solidFill>
                  <a:srgbClr val="FF0000"/>
                </a:solidFill>
                <a:effectLst>
                  <a:outerShdw blurRad="38100" dist="38100" dir="2700000" algn="tl">
                    <a:srgbClr val="000000">
                      <a:alpha val="43137"/>
                    </a:srgbClr>
                  </a:outerShdw>
                </a:effectLst>
                <a:latin typeface="Arial" charset="0"/>
                <a:cs typeface="+mn-cs"/>
              </a:rPr>
              <a:t>„der da ist“</a:t>
            </a:r>
          </a:p>
          <a:p>
            <a:pPr>
              <a:defRPr/>
            </a:pPr>
            <a:endParaRPr lang="de-DE" dirty="0">
              <a:solidFill>
                <a:srgbClr val="FF0000"/>
              </a:solidFill>
              <a:latin typeface="Arial" charset="0"/>
              <a:cs typeface="+mn-cs"/>
            </a:endParaRPr>
          </a:p>
        </p:txBody>
      </p:sp>
      <p:sp>
        <p:nvSpPr>
          <p:cNvPr id="66575" name="Text Box 15"/>
          <p:cNvSpPr txBox="1">
            <a:spLocks noChangeArrowheads="1"/>
          </p:cNvSpPr>
          <p:nvPr/>
        </p:nvSpPr>
        <p:spPr bwMode="auto">
          <a:xfrm>
            <a:off x="6588125" y="3141663"/>
            <a:ext cx="2271713" cy="830262"/>
          </a:xfrm>
          <a:prstGeom prst="rect">
            <a:avLst/>
          </a:prstGeom>
          <a:noFill/>
          <a:ln w="9525" algn="ctr">
            <a:noFill/>
            <a:miter lim="800000"/>
            <a:headEnd/>
            <a:tailEnd/>
          </a:ln>
        </p:spPr>
        <p:txBody>
          <a:bodyPr wrap="none">
            <a:spAutoFit/>
          </a:bodyPr>
          <a:lstStyle/>
          <a:p>
            <a:pPr>
              <a:defRPr/>
            </a:pPr>
            <a:r>
              <a:rPr lang="de-CH" dirty="0">
                <a:solidFill>
                  <a:schemeClr val="hlink"/>
                </a:solidFill>
                <a:latin typeface="Arial" charset="0"/>
                <a:cs typeface="+mn-cs"/>
              </a:rPr>
              <a:t>„</a:t>
            </a:r>
            <a:r>
              <a:rPr lang="de-CH" dirty="0">
                <a:solidFill>
                  <a:srgbClr val="FF0000"/>
                </a:solidFill>
                <a:effectLst>
                  <a:outerShdw blurRad="38100" dist="38100" dir="2700000" algn="tl">
                    <a:srgbClr val="000000">
                      <a:alpha val="43137"/>
                    </a:srgbClr>
                  </a:outerShdw>
                </a:effectLst>
                <a:latin typeface="Arial" charset="0"/>
                <a:cs typeface="+mn-cs"/>
              </a:rPr>
              <a:t>der da kommt“</a:t>
            </a:r>
          </a:p>
          <a:p>
            <a:pPr>
              <a:defRPr/>
            </a:pPr>
            <a:endParaRPr lang="de-DE" b="1" dirty="0">
              <a:latin typeface="Arial" charset="0"/>
              <a:cs typeface="+mn-cs"/>
            </a:endParaRPr>
          </a:p>
        </p:txBody>
      </p:sp>
      <p:sp>
        <p:nvSpPr>
          <p:cNvPr id="66576" name="Text Box 16"/>
          <p:cNvSpPr txBox="1">
            <a:spLocks noChangeArrowheads="1"/>
          </p:cNvSpPr>
          <p:nvPr/>
        </p:nvSpPr>
        <p:spPr bwMode="auto">
          <a:xfrm>
            <a:off x="719138" y="1785938"/>
            <a:ext cx="8424862" cy="830262"/>
          </a:xfrm>
          <a:prstGeom prst="rect">
            <a:avLst/>
          </a:prstGeom>
          <a:solidFill>
            <a:srgbClr val="00B0F0"/>
          </a:solid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latin typeface="Arial" charset="0"/>
                <a:cs typeface="+mn-cs"/>
              </a:rPr>
              <a:t>77x im Buch des Propheten </a:t>
            </a:r>
            <a:r>
              <a:rPr lang="de-CH" dirty="0" err="1">
                <a:effectLst>
                  <a:outerShdw blurRad="38100" dist="38100" dir="2700000" algn="tl">
                    <a:srgbClr val="000000">
                      <a:alpha val="43137"/>
                    </a:srgbClr>
                  </a:outerShdw>
                </a:effectLst>
                <a:latin typeface="Arial" charset="0"/>
                <a:cs typeface="+mn-cs"/>
              </a:rPr>
              <a:t>Hesekiel</a:t>
            </a:r>
            <a:r>
              <a:rPr lang="de-CH" dirty="0">
                <a:effectLst>
                  <a:outerShdw blurRad="38100" dist="38100" dir="2700000" algn="tl">
                    <a:srgbClr val="000000">
                      <a:alpha val="43137"/>
                    </a:srgbClr>
                  </a:outerShdw>
                </a:effectLst>
                <a:latin typeface="Arial" charset="0"/>
                <a:cs typeface="+mn-cs"/>
              </a:rPr>
              <a:t>: </a:t>
            </a:r>
          </a:p>
          <a:p>
            <a:pPr>
              <a:defRPr/>
            </a:pPr>
            <a:r>
              <a:rPr lang="de-CH" dirty="0">
                <a:solidFill>
                  <a:srgbClr val="FFFF00"/>
                </a:solidFill>
                <a:effectLst>
                  <a:outerShdw blurRad="38100" dist="38100" dir="2700000" algn="tl">
                    <a:srgbClr val="000000">
                      <a:alpha val="43137"/>
                    </a:srgbClr>
                  </a:outerShdw>
                </a:effectLst>
                <a:latin typeface="Arial" charset="0"/>
                <a:cs typeface="+mn-cs"/>
              </a:rPr>
              <a:t>„… und ihr werdet erkennen, dass ich der EWIGE bin!“</a:t>
            </a:r>
            <a:endParaRPr lang="de-DE" dirty="0">
              <a:solidFill>
                <a:srgbClr val="FFFF00"/>
              </a:solidFill>
              <a:effectLst>
                <a:outerShdw blurRad="38100" dist="38100" dir="2700000" algn="tl">
                  <a:srgbClr val="000000">
                    <a:alpha val="43137"/>
                  </a:srgbClr>
                </a:outerShdw>
              </a:effectLst>
              <a:latin typeface="Arial"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6572">
                                            <p:txEl>
                                              <p:pRg st="0" end="0"/>
                                            </p:txEl>
                                          </p:spTgt>
                                        </p:tgtEl>
                                        <p:attrNameLst>
                                          <p:attrName>style.visibility</p:attrName>
                                        </p:attrNameLst>
                                      </p:cBhvr>
                                      <p:to>
                                        <p:strVal val="visible"/>
                                      </p:to>
                                    </p:set>
                                    <p:anim calcmode="lin" valueType="num">
                                      <p:cBhvr>
                                        <p:cTn id="7" dur="1000" fill="hold"/>
                                        <p:tgtEl>
                                          <p:spTgt spid="6657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657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657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6574">
                                            <p:txEl>
                                              <p:pRg st="0" end="0"/>
                                            </p:txEl>
                                          </p:spTgt>
                                        </p:tgtEl>
                                        <p:attrNameLst>
                                          <p:attrName>style.visibility</p:attrName>
                                        </p:attrNameLst>
                                      </p:cBhvr>
                                      <p:to>
                                        <p:strVal val="visible"/>
                                      </p:to>
                                    </p:set>
                                    <p:anim calcmode="lin" valueType="num">
                                      <p:cBhvr>
                                        <p:cTn id="14" dur="1000" fill="hold"/>
                                        <p:tgtEl>
                                          <p:spTgt spid="66574">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6657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657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6575">
                                            <p:txEl>
                                              <p:pRg st="0" end="0"/>
                                            </p:txEl>
                                          </p:spTgt>
                                        </p:tgtEl>
                                        <p:attrNameLst>
                                          <p:attrName>style.visibility</p:attrName>
                                        </p:attrNameLst>
                                      </p:cBhvr>
                                      <p:to>
                                        <p:strVal val="visible"/>
                                      </p:to>
                                    </p:set>
                                    <p:anim calcmode="lin" valueType="num">
                                      <p:cBhvr>
                                        <p:cTn id="21" dur="1000" fill="hold"/>
                                        <p:tgtEl>
                                          <p:spTgt spid="66575">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66575">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6657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66576"/>
                                        </p:tgtEl>
                                        <p:attrNameLst>
                                          <p:attrName>style.visibility</p:attrName>
                                        </p:attrNameLst>
                                      </p:cBhvr>
                                      <p:to>
                                        <p:strVal val="visible"/>
                                      </p:to>
                                    </p:set>
                                    <p:anim calcmode="lin" valueType="num">
                                      <p:cBhvr additive="base">
                                        <p:cTn id="28" dur="500" fill="hold"/>
                                        <p:tgtEl>
                                          <p:spTgt spid="66576"/>
                                        </p:tgtEl>
                                        <p:attrNameLst>
                                          <p:attrName>ppt_x</p:attrName>
                                        </p:attrNameLst>
                                      </p:cBhvr>
                                      <p:tavLst>
                                        <p:tav tm="0">
                                          <p:val>
                                            <p:strVal val="#ppt_x"/>
                                          </p:val>
                                        </p:tav>
                                        <p:tav tm="100000">
                                          <p:val>
                                            <p:strVal val="#ppt_x"/>
                                          </p:val>
                                        </p:tav>
                                      </p:tavLst>
                                    </p:anim>
                                    <p:anim calcmode="lin" valueType="num">
                                      <p:cBhvr additive="base">
                                        <p:cTn id="29" dur="500" fill="hold"/>
                                        <p:tgtEl>
                                          <p:spTgt spid="6657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descr="The Majestic Sombrero Galaxy (M104)"/>
          <p:cNvPicPr>
            <a:picLocks noChangeAspect="1" noChangeArrowheads="1"/>
          </p:cNvPicPr>
          <p:nvPr/>
        </p:nvPicPr>
        <p:blipFill>
          <a:blip r:embed="rId2"/>
          <a:srcRect/>
          <a:stretch>
            <a:fillRect/>
          </a:stretch>
        </p:blipFill>
        <p:spPr bwMode="auto">
          <a:xfrm>
            <a:off x="0" y="0"/>
            <a:ext cx="9144000" cy="7315200"/>
          </a:xfrm>
          <a:prstGeom prst="rect">
            <a:avLst/>
          </a:prstGeom>
          <a:noFill/>
          <a:ln w="9525">
            <a:noFill/>
            <a:miter lim="800000"/>
            <a:headEnd/>
            <a:tailEnd/>
          </a:ln>
        </p:spPr>
      </p:pic>
      <p:pic>
        <p:nvPicPr>
          <p:cNvPr id="89090" name="Picture 2" descr="602px-Universe">
            <a:hlinkClick r:id="rId3"/>
          </p:cNvPr>
          <p:cNvPicPr>
            <a:picLocks noGrp="1" noChangeAspect="1" noChangeArrowheads="1"/>
          </p:cNvPicPr>
          <p:nvPr>
            <p:ph idx="1"/>
          </p:nvPr>
        </p:nvPicPr>
        <p:blipFill>
          <a:blip r:embed="rId4"/>
          <a:srcRect/>
          <a:stretch>
            <a:fillRect/>
          </a:stretch>
        </p:blipFill>
        <p:spPr>
          <a:xfrm>
            <a:off x="4716463" y="0"/>
            <a:ext cx="4427537" cy="4413250"/>
          </a:xfrm>
        </p:spPr>
      </p:pic>
      <p:sp>
        <p:nvSpPr>
          <p:cNvPr id="66563" name="Rectangle 3"/>
          <p:cNvSpPr>
            <a:spLocks noGrp="1" noRot="1" noChangeArrowheads="1"/>
          </p:cNvSpPr>
          <p:nvPr>
            <p:ph type="title"/>
          </p:nvPr>
        </p:nvSpPr>
        <p:spPr/>
        <p:txBody>
          <a:bodyPr/>
          <a:lstStyle/>
          <a:p>
            <a:pPr>
              <a:defRPr/>
            </a:pPr>
            <a:r>
              <a:rPr lang="de-CH" smtClean="0">
                <a:solidFill>
                  <a:srgbClr val="99FF33"/>
                </a:solidFill>
                <a:latin typeface="Arial" charset="0"/>
              </a:rPr>
              <a:t>Gott und die Prophetie </a:t>
            </a:r>
            <a:endParaRPr lang="de-DE" sz="4000" smtClean="0">
              <a:solidFill>
                <a:srgbClr val="FF0000"/>
              </a:solidFill>
              <a:latin typeface="Arial" charset="0"/>
            </a:endParaRPr>
          </a:p>
        </p:txBody>
      </p:sp>
      <p:sp>
        <p:nvSpPr>
          <p:cNvPr id="89092" name="AutoShape 4">
            <a:hlinkClick r:id="rId5" action="ppaction://hlinkpres?slideindex=1&amp;slidetitle="/>
          </p:cNvPr>
          <p:cNvSpPr>
            <a:spLocks noChangeArrowheads="1"/>
          </p:cNvSpPr>
          <p:nvPr/>
        </p:nvSpPr>
        <p:spPr bwMode="auto">
          <a:xfrm>
            <a:off x="0" y="4149725"/>
            <a:ext cx="9144000" cy="1223963"/>
          </a:xfrm>
          <a:prstGeom prst="leftRightArrow">
            <a:avLst>
              <a:gd name="adj1" fmla="val 60833"/>
              <a:gd name="adj2" fmla="val 48249"/>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p>
            <a:pPr algn="ctr"/>
            <a:endParaRPr lang="fr-FR" sz="3600">
              <a:solidFill>
                <a:schemeClr val="bg1"/>
              </a:solidFill>
              <a:latin typeface="Arial" charset="0"/>
            </a:endParaRPr>
          </a:p>
        </p:txBody>
      </p:sp>
      <p:sp>
        <p:nvSpPr>
          <p:cNvPr id="89093" name="Text Box 5"/>
          <p:cNvSpPr txBox="1">
            <a:spLocks noChangeArrowheads="1"/>
          </p:cNvSpPr>
          <p:nvPr/>
        </p:nvSpPr>
        <p:spPr bwMode="auto">
          <a:xfrm>
            <a:off x="1285875" y="3571875"/>
            <a:ext cx="2300288" cy="457200"/>
          </a:xfrm>
          <a:prstGeom prst="rect">
            <a:avLst/>
          </a:prstGeom>
          <a:no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latin typeface="Arial" charset="0"/>
                <a:cs typeface="+mn-cs"/>
              </a:rPr>
              <a:t>Vergangenheit</a:t>
            </a:r>
            <a:endParaRPr lang="de-DE" dirty="0">
              <a:effectLst>
                <a:outerShdw blurRad="38100" dist="38100" dir="2700000" algn="tl">
                  <a:srgbClr val="000000">
                    <a:alpha val="43137"/>
                  </a:srgbClr>
                </a:outerShdw>
              </a:effectLst>
              <a:latin typeface="Arial" charset="0"/>
              <a:cs typeface="+mn-cs"/>
            </a:endParaRPr>
          </a:p>
        </p:txBody>
      </p:sp>
      <p:sp>
        <p:nvSpPr>
          <p:cNvPr id="89094" name="Text Box 6"/>
          <p:cNvSpPr txBox="1">
            <a:spLocks noChangeArrowheads="1"/>
          </p:cNvSpPr>
          <p:nvPr/>
        </p:nvSpPr>
        <p:spPr bwMode="auto">
          <a:xfrm>
            <a:off x="3929063" y="3500438"/>
            <a:ext cx="1758950" cy="457200"/>
          </a:xfrm>
          <a:prstGeom prst="rect">
            <a:avLst/>
          </a:prstGeom>
          <a:no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latin typeface="Arial" charset="0"/>
                <a:cs typeface="+mn-cs"/>
              </a:rPr>
              <a:t>Gegenwart</a:t>
            </a:r>
            <a:endParaRPr lang="de-DE" dirty="0">
              <a:effectLst>
                <a:outerShdw blurRad="38100" dist="38100" dir="2700000" algn="tl">
                  <a:srgbClr val="000000">
                    <a:alpha val="43137"/>
                  </a:srgbClr>
                </a:outerShdw>
              </a:effectLst>
              <a:latin typeface="Arial" charset="0"/>
              <a:cs typeface="+mn-cs"/>
            </a:endParaRPr>
          </a:p>
        </p:txBody>
      </p:sp>
      <p:sp>
        <p:nvSpPr>
          <p:cNvPr id="89095" name="Text Box 7"/>
          <p:cNvSpPr txBox="1">
            <a:spLocks noChangeArrowheads="1"/>
          </p:cNvSpPr>
          <p:nvPr/>
        </p:nvSpPr>
        <p:spPr bwMode="auto">
          <a:xfrm>
            <a:off x="7000875" y="3500438"/>
            <a:ext cx="1200150" cy="457200"/>
          </a:xfrm>
          <a:prstGeom prst="rect">
            <a:avLst/>
          </a:prstGeom>
          <a:noFill/>
          <a:ln w="9525">
            <a:noFill/>
            <a:miter lim="800000"/>
            <a:headEnd/>
            <a:tailEnd/>
          </a:ln>
        </p:spPr>
        <p:txBody>
          <a:bodyPr wrap="none">
            <a:spAutoFit/>
          </a:bodyPr>
          <a:lstStyle/>
          <a:p>
            <a:pPr>
              <a:defRPr/>
            </a:pPr>
            <a:r>
              <a:rPr lang="de-CH" dirty="0">
                <a:effectLst>
                  <a:outerShdw blurRad="38100" dist="38100" dir="2700000" algn="tl">
                    <a:srgbClr val="000000">
                      <a:alpha val="43137"/>
                    </a:srgbClr>
                  </a:outerShdw>
                </a:effectLst>
                <a:latin typeface="Arial" charset="0"/>
                <a:cs typeface="+mn-cs"/>
              </a:rPr>
              <a:t>Zukunft</a:t>
            </a:r>
            <a:endParaRPr lang="de-DE" dirty="0">
              <a:effectLst>
                <a:outerShdw blurRad="38100" dist="38100" dir="2700000" algn="tl">
                  <a:srgbClr val="000000">
                    <a:alpha val="43137"/>
                  </a:srgbClr>
                </a:outerShdw>
              </a:effectLst>
              <a:latin typeface="Arial" charset="0"/>
              <a:cs typeface="+mn-cs"/>
            </a:endParaRPr>
          </a:p>
        </p:txBody>
      </p:sp>
      <p:sp>
        <p:nvSpPr>
          <p:cNvPr id="89096" name="Text Box 8"/>
          <p:cNvSpPr txBox="1">
            <a:spLocks noChangeArrowheads="1"/>
          </p:cNvSpPr>
          <p:nvPr/>
        </p:nvSpPr>
        <p:spPr bwMode="auto">
          <a:xfrm>
            <a:off x="1071563" y="5357813"/>
            <a:ext cx="7604125" cy="1016000"/>
          </a:xfrm>
          <a:prstGeom prst="rect">
            <a:avLst/>
          </a:prstGeom>
          <a:noFill/>
          <a:ln w="9525">
            <a:noFill/>
            <a:miter lim="800000"/>
            <a:headEnd/>
            <a:tailEnd/>
          </a:ln>
        </p:spPr>
        <p:txBody>
          <a:bodyPr>
            <a:spAutoFit/>
          </a:bodyPr>
          <a:lstStyle/>
          <a:p>
            <a:pPr>
              <a:defRPr/>
            </a:pPr>
            <a:r>
              <a:rPr lang="en-US" sz="3600" dirty="0">
                <a:solidFill>
                  <a:srgbClr val="FF0000"/>
                </a:solidFill>
                <a:latin typeface="Bwhebb" pitchFamily="2" charset="0"/>
                <a:cs typeface="Times New Roman" pitchFamily="18" charset="0"/>
              </a:rPr>
              <a:t>י</a:t>
            </a:r>
            <a:r>
              <a:rPr lang="he-IL" sz="3600" dirty="0">
                <a:solidFill>
                  <a:srgbClr val="FF0000"/>
                </a:solidFill>
                <a:effectLst>
                  <a:outerShdw blurRad="38100" dist="38100" dir="2700000" algn="tl">
                    <a:srgbClr val="000000">
                      <a:alpha val="43137"/>
                    </a:srgbClr>
                  </a:outerShdw>
                </a:effectLst>
                <a:cs typeface="Times New Roman" pitchFamily="18" charset="0"/>
              </a:rPr>
              <a:t>הוה</a:t>
            </a:r>
            <a:r>
              <a:rPr lang="en-US" dirty="0">
                <a:effectLst>
                  <a:outerShdw blurRad="38100" dist="38100" dir="2700000" algn="tl">
                    <a:srgbClr val="000000">
                      <a:alpha val="43137"/>
                    </a:srgbClr>
                  </a:outerShdw>
                </a:effectLst>
                <a:cs typeface="+mn-cs"/>
              </a:rPr>
              <a:t>  </a:t>
            </a:r>
            <a:r>
              <a:rPr lang="en-US" dirty="0">
                <a:effectLst>
                  <a:outerShdw blurRad="38100" dist="38100" dir="2700000" algn="tl">
                    <a:srgbClr val="000000">
                      <a:alpha val="43137"/>
                    </a:srgbClr>
                  </a:outerShdw>
                </a:effectLst>
                <a:latin typeface="Arial" charset="0"/>
                <a:cs typeface="+mn-cs"/>
              </a:rPr>
              <a:t>= “</a:t>
            </a:r>
            <a:r>
              <a:rPr lang="en-US" dirty="0" err="1">
                <a:effectLst>
                  <a:outerShdw blurRad="38100" dist="38100" dir="2700000" algn="tl">
                    <a:srgbClr val="000000">
                      <a:alpha val="43137"/>
                    </a:srgbClr>
                  </a:outerShdw>
                </a:effectLst>
                <a:latin typeface="Arial" charset="0"/>
                <a:cs typeface="+mn-cs"/>
              </a:rPr>
              <a:t>Jahwe</a:t>
            </a:r>
            <a:r>
              <a:rPr lang="en-US" dirty="0">
                <a:effectLst>
                  <a:outerShdw blurRad="38100" dist="38100" dir="2700000" algn="tl">
                    <a:srgbClr val="000000">
                      <a:alpha val="43137"/>
                    </a:srgbClr>
                  </a:outerShdw>
                </a:effectLst>
                <a:latin typeface="Arial" charset="0"/>
                <a:cs typeface="+mn-cs"/>
              </a:rPr>
              <a:t>” = </a:t>
            </a:r>
            <a:r>
              <a:rPr lang="en-US" dirty="0" err="1">
                <a:effectLst>
                  <a:outerShdw blurRad="38100" dist="38100" dir="2700000" algn="tl">
                    <a:srgbClr val="000000">
                      <a:alpha val="43137"/>
                    </a:srgbClr>
                  </a:outerShdw>
                </a:effectLst>
                <a:latin typeface="Arial" charset="0"/>
                <a:cs typeface="+mn-cs"/>
              </a:rPr>
              <a:t>der</a:t>
            </a:r>
            <a:r>
              <a:rPr lang="en-US" dirty="0">
                <a:effectLst>
                  <a:outerShdw blurRad="38100" dist="38100" dir="2700000" algn="tl">
                    <a:srgbClr val="000000">
                      <a:alpha val="43137"/>
                    </a:srgbClr>
                  </a:outerShdw>
                </a:effectLst>
                <a:latin typeface="Arial" charset="0"/>
                <a:cs typeface="+mn-cs"/>
              </a:rPr>
              <a:t> </a:t>
            </a:r>
            <a:r>
              <a:rPr lang="en-US" dirty="0" err="1">
                <a:effectLst>
                  <a:outerShdw blurRad="38100" dist="38100" dir="2700000" algn="tl">
                    <a:srgbClr val="000000">
                      <a:alpha val="43137"/>
                    </a:srgbClr>
                  </a:outerShdw>
                </a:effectLst>
                <a:latin typeface="Arial" charset="0"/>
                <a:cs typeface="+mn-cs"/>
              </a:rPr>
              <a:t>Ewigseiende</a:t>
            </a:r>
            <a:r>
              <a:rPr lang="en-US" dirty="0">
                <a:effectLst>
                  <a:outerShdw blurRad="38100" dist="38100" dir="2700000" algn="tl">
                    <a:srgbClr val="000000">
                      <a:alpha val="43137"/>
                    </a:srgbClr>
                  </a:outerShdw>
                </a:effectLst>
                <a:latin typeface="Arial" charset="0"/>
                <a:cs typeface="+mn-cs"/>
              </a:rPr>
              <a:t>, </a:t>
            </a:r>
            <a:r>
              <a:rPr lang="en-US" dirty="0" err="1">
                <a:effectLst>
                  <a:outerShdw blurRad="38100" dist="38100" dir="2700000" algn="tl">
                    <a:srgbClr val="000000">
                      <a:alpha val="43137"/>
                    </a:srgbClr>
                  </a:outerShdw>
                </a:effectLst>
                <a:latin typeface="Arial" charset="0"/>
                <a:cs typeface="+mn-cs"/>
              </a:rPr>
              <a:t>der</a:t>
            </a:r>
            <a:r>
              <a:rPr lang="en-US" dirty="0">
                <a:effectLst>
                  <a:outerShdw blurRad="38100" dist="38100" dir="2700000" algn="tl">
                    <a:srgbClr val="000000">
                      <a:alpha val="43137"/>
                    </a:srgbClr>
                  </a:outerShdw>
                </a:effectLst>
                <a:latin typeface="Arial" charset="0"/>
                <a:cs typeface="+mn-cs"/>
              </a:rPr>
              <a:t> </a:t>
            </a:r>
            <a:r>
              <a:rPr lang="en-US" dirty="0" err="1">
                <a:effectLst>
                  <a:outerShdw blurRad="38100" dist="38100" dir="2700000" algn="tl">
                    <a:srgbClr val="000000">
                      <a:alpha val="43137"/>
                    </a:srgbClr>
                  </a:outerShdw>
                </a:effectLst>
                <a:latin typeface="Arial" charset="0"/>
                <a:cs typeface="+mn-cs"/>
              </a:rPr>
              <a:t>Unwandelbare</a:t>
            </a:r>
            <a:r>
              <a:rPr lang="en-US" dirty="0">
                <a:effectLst>
                  <a:outerShdw blurRad="38100" dist="38100" dir="2700000" algn="tl">
                    <a:srgbClr val="000000">
                      <a:alpha val="43137"/>
                    </a:srgbClr>
                  </a:outerShdw>
                </a:effectLst>
                <a:latin typeface="Arial" charset="0"/>
                <a:cs typeface="+mn-cs"/>
              </a:rPr>
              <a:t> </a:t>
            </a:r>
            <a:r>
              <a:rPr lang="en-US" dirty="0">
                <a:effectLst>
                  <a:outerShdw blurRad="38100" dist="38100" dir="2700000" algn="tl">
                    <a:srgbClr val="000000">
                      <a:alpha val="43137"/>
                    </a:srgbClr>
                  </a:outerShdw>
                </a:effectLst>
                <a:latin typeface="Arial" charset="0"/>
                <a:cs typeface="+mn-cs"/>
                <a:sym typeface="Wingdings" pitchFamily="2" charset="2"/>
              </a:rPr>
              <a:t> </a:t>
            </a:r>
            <a:r>
              <a:rPr lang="en-US" dirty="0" err="1">
                <a:effectLst>
                  <a:outerShdw blurRad="38100" dist="38100" dir="2700000" algn="tl">
                    <a:srgbClr val="000000">
                      <a:alpha val="43137"/>
                    </a:srgbClr>
                  </a:outerShdw>
                </a:effectLst>
                <a:latin typeface="Arial" charset="0"/>
                <a:cs typeface="+mn-cs"/>
                <a:sym typeface="Wingdings" pitchFamily="2" charset="2"/>
              </a:rPr>
              <a:t>der</a:t>
            </a:r>
            <a:r>
              <a:rPr lang="en-US" dirty="0">
                <a:effectLst>
                  <a:outerShdw blurRad="38100" dist="38100" dir="2700000" algn="tl">
                    <a:srgbClr val="000000">
                      <a:alpha val="43137"/>
                    </a:srgbClr>
                  </a:outerShdw>
                </a:effectLst>
                <a:latin typeface="Arial" charset="0"/>
                <a:cs typeface="+mn-cs"/>
                <a:sym typeface="Wingdings" pitchFamily="2" charset="2"/>
              </a:rPr>
              <a:t> EWIGE, </a:t>
            </a:r>
            <a:r>
              <a:rPr lang="en-US" dirty="0" err="1">
                <a:effectLst>
                  <a:outerShdw blurRad="38100" dist="38100" dir="2700000" algn="tl">
                    <a:srgbClr val="000000">
                      <a:alpha val="43137"/>
                    </a:srgbClr>
                  </a:outerShdw>
                </a:effectLst>
                <a:latin typeface="Arial" charset="0"/>
                <a:cs typeface="+mn-cs"/>
                <a:sym typeface="Wingdings" pitchFamily="2" charset="2"/>
              </a:rPr>
              <a:t>der</a:t>
            </a:r>
            <a:r>
              <a:rPr lang="en-US" dirty="0">
                <a:effectLst>
                  <a:outerShdw blurRad="38100" dist="38100" dir="2700000" algn="tl">
                    <a:srgbClr val="000000">
                      <a:alpha val="43137"/>
                    </a:srgbClr>
                  </a:outerShdw>
                </a:effectLst>
                <a:latin typeface="Arial" charset="0"/>
                <a:cs typeface="+mn-cs"/>
                <a:sym typeface="Wingdings" pitchFamily="2" charset="2"/>
              </a:rPr>
              <a:t> HERR</a:t>
            </a:r>
            <a:endParaRPr lang="de-DE" dirty="0">
              <a:effectLst>
                <a:outerShdw blurRad="38100" dist="38100" dir="2700000" algn="tl">
                  <a:srgbClr val="000000">
                    <a:alpha val="43137"/>
                  </a:srgbClr>
                </a:outerShdw>
              </a:effectLst>
              <a:latin typeface="Arial" charset="0"/>
              <a:cs typeface="+mn-cs"/>
            </a:endParaRPr>
          </a:p>
        </p:txBody>
      </p:sp>
      <p:sp>
        <p:nvSpPr>
          <p:cNvPr id="89097" name="Text Box 9"/>
          <p:cNvSpPr txBox="1">
            <a:spLocks noChangeArrowheads="1"/>
          </p:cNvSpPr>
          <p:nvPr/>
        </p:nvSpPr>
        <p:spPr bwMode="auto">
          <a:xfrm>
            <a:off x="1357313" y="1773238"/>
            <a:ext cx="7000875" cy="830262"/>
          </a:xfrm>
          <a:prstGeom prst="rect">
            <a:avLst/>
          </a:prstGeom>
          <a:noFill/>
          <a:ln w="9525">
            <a:noFill/>
            <a:miter lim="800000"/>
            <a:headEnd/>
            <a:tailEnd/>
          </a:ln>
        </p:spPr>
        <p:txBody>
          <a:bodyPr>
            <a:spAutoFit/>
          </a:bodyPr>
          <a:lstStyle/>
          <a:p>
            <a:pPr>
              <a:defRPr/>
            </a:pPr>
            <a:r>
              <a:rPr lang="de-CH" dirty="0">
                <a:solidFill>
                  <a:srgbClr val="FF0000"/>
                </a:solidFill>
                <a:effectLst>
                  <a:outerShdw blurRad="38100" dist="38100" dir="2700000" algn="tl">
                    <a:srgbClr val="000000">
                      <a:alpha val="43137"/>
                    </a:srgbClr>
                  </a:outerShdw>
                </a:effectLst>
                <a:latin typeface="Arial" charset="0"/>
                <a:cs typeface="+mn-cs"/>
              </a:rPr>
              <a:t>Der Gott der Bibel: Er ist Zeit und Raum nicht unterworfen (Off 1,4; </a:t>
            </a:r>
            <a:r>
              <a:rPr lang="de-CH" dirty="0" err="1">
                <a:solidFill>
                  <a:srgbClr val="FF0000"/>
                </a:solidFill>
                <a:effectLst>
                  <a:outerShdw blurRad="38100" dist="38100" dir="2700000" algn="tl">
                    <a:srgbClr val="000000">
                      <a:alpha val="43137"/>
                    </a:srgbClr>
                  </a:outerShdw>
                </a:effectLst>
                <a:latin typeface="Arial" charset="0"/>
                <a:cs typeface="+mn-cs"/>
              </a:rPr>
              <a:t>Jer</a:t>
            </a:r>
            <a:r>
              <a:rPr lang="de-CH" dirty="0">
                <a:solidFill>
                  <a:srgbClr val="FF0000"/>
                </a:solidFill>
                <a:effectLst>
                  <a:outerShdw blurRad="38100" dist="38100" dir="2700000" algn="tl">
                    <a:srgbClr val="000000">
                      <a:alpha val="43137"/>
                    </a:srgbClr>
                  </a:outerShdw>
                </a:effectLst>
                <a:latin typeface="Arial" charset="0"/>
                <a:cs typeface="+mn-cs"/>
              </a:rPr>
              <a:t> 23,24; 2Pet </a:t>
            </a:r>
            <a:r>
              <a:rPr lang="de-CH" dirty="0">
                <a:solidFill>
                  <a:srgbClr val="FF0000"/>
                </a:solidFill>
                <a:latin typeface="Arial" charset="0"/>
                <a:cs typeface="+mn-cs"/>
              </a:rPr>
              <a:t>3,8).</a:t>
            </a:r>
            <a:endParaRPr lang="de-DE" dirty="0">
              <a:solidFill>
                <a:srgbClr val="FF0000"/>
              </a:solidFill>
              <a:latin typeface="Arial" charset="0"/>
              <a:cs typeface="+mn-cs"/>
            </a:endParaRPr>
          </a:p>
        </p:txBody>
      </p:sp>
      <p:sp>
        <p:nvSpPr>
          <p:cNvPr id="89098" name="Text Box 10"/>
          <p:cNvSpPr txBox="1">
            <a:spLocks noChangeArrowheads="1"/>
          </p:cNvSpPr>
          <p:nvPr/>
        </p:nvSpPr>
        <p:spPr bwMode="auto">
          <a:xfrm>
            <a:off x="611188" y="4508500"/>
            <a:ext cx="8048625" cy="701675"/>
          </a:xfrm>
          <a:prstGeom prst="rect">
            <a:avLst/>
          </a:prstGeom>
          <a:noFill/>
          <a:ln w="9525">
            <a:noFill/>
            <a:miter lim="800000"/>
            <a:headEnd/>
            <a:tailEnd/>
          </a:ln>
        </p:spPr>
        <p:txBody>
          <a:bodyPr wrap="none">
            <a:spAutoFit/>
          </a:bodyPr>
          <a:lstStyle/>
          <a:p>
            <a:pPr>
              <a:defRPr/>
            </a:pPr>
            <a:r>
              <a:rPr lang="de-CH" sz="2000" b="1" dirty="0">
                <a:solidFill>
                  <a:srgbClr val="7030A0"/>
                </a:solidFill>
                <a:effectLst>
                  <a:outerShdw blurRad="38100" dist="38100" dir="2700000" algn="tl">
                    <a:srgbClr val="000000">
                      <a:alpha val="43137"/>
                    </a:srgbClr>
                  </a:outerShdw>
                </a:effectLst>
                <a:latin typeface="Arial" charset="0"/>
                <a:cs typeface="+mn-cs"/>
              </a:rPr>
              <a:t>„Erfülle ich nicht den Himmel und die Erde? spricht der EWIGE.“ </a:t>
            </a:r>
          </a:p>
          <a:p>
            <a:pPr>
              <a:defRPr/>
            </a:pPr>
            <a:endParaRPr lang="de-DE" sz="2000" b="1" dirty="0">
              <a:solidFill>
                <a:srgbClr val="7030A0"/>
              </a:solidFill>
              <a:latin typeface="Arial" charset="0"/>
              <a:cs typeface="+mn-cs"/>
            </a:endParaRPr>
          </a:p>
        </p:txBody>
      </p:sp>
      <p:sp>
        <p:nvSpPr>
          <p:cNvPr id="89099" name="Text Box 11"/>
          <p:cNvSpPr txBox="1">
            <a:spLocks noChangeArrowheads="1"/>
          </p:cNvSpPr>
          <p:nvPr/>
        </p:nvSpPr>
        <p:spPr bwMode="auto">
          <a:xfrm>
            <a:off x="8529638" y="0"/>
            <a:ext cx="614362" cy="274638"/>
          </a:xfrm>
          <a:prstGeom prst="rect">
            <a:avLst/>
          </a:prstGeom>
          <a:noFill/>
          <a:ln w="9525" algn="ctr">
            <a:noFill/>
            <a:miter lim="800000"/>
            <a:headEnd/>
            <a:tailEnd/>
          </a:ln>
        </p:spPr>
        <p:txBody>
          <a:bodyPr wrap="none">
            <a:spAutoFit/>
          </a:bodyPr>
          <a:lstStyle/>
          <a:p>
            <a:r>
              <a:rPr lang="de-CH" sz="1200" b="1">
                <a:latin typeface="Arial" charset="0"/>
              </a:rPr>
              <a:t>NASA</a:t>
            </a:r>
            <a:endParaRPr lang="de-DE" sz="1200" b="1">
              <a:latin typeface="Arial" charset="0"/>
            </a:endParaRPr>
          </a:p>
        </p:txBody>
      </p:sp>
      <p:sp>
        <p:nvSpPr>
          <p:cNvPr id="66572" name="Text Box 12"/>
          <p:cNvSpPr txBox="1">
            <a:spLocks noChangeArrowheads="1"/>
          </p:cNvSpPr>
          <p:nvPr/>
        </p:nvSpPr>
        <p:spPr bwMode="auto">
          <a:xfrm>
            <a:off x="1357313" y="3143250"/>
            <a:ext cx="1844675" cy="830263"/>
          </a:xfrm>
          <a:prstGeom prst="rect">
            <a:avLst/>
          </a:prstGeom>
          <a:noFill/>
          <a:ln w="9525" algn="ctr">
            <a:noFill/>
            <a:miter lim="800000"/>
            <a:headEnd/>
            <a:tailEnd/>
          </a:ln>
        </p:spPr>
        <p:txBody>
          <a:bodyPr wrap="none">
            <a:spAutoFit/>
          </a:bodyPr>
          <a:lstStyle/>
          <a:p>
            <a:pPr>
              <a:defRPr/>
            </a:pPr>
            <a:r>
              <a:rPr lang="de-CH" dirty="0">
                <a:solidFill>
                  <a:srgbClr val="FF0000"/>
                </a:solidFill>
                <a:effectLst>
                  <a:outerShdw blurRad="38100" dist="38100" dir="2700000" algn="tl">
                    <a:srgbClr val="000000">
                      <a:alpha val="43137"/>
                    </a:srgbClr>
                  </a:outerShdw>
                </a:effectLst>
                <a:latin typeface="Arial" charset="0"/>
                <a:cs typeface="+mn-cs"/>
              </a:rPr>
              <a:t>„der da war“</a:t>
            </a:r>
          </a:p>
          <a:p>
            <a:pPr>
              <a:defRPr/>
            </a:pPr>
            <a:endParaRPr lang="de-DE" dirty="0">
              <a:latin typeface="Arial" charset="0"/>
              <a:cs typeface="+mn-cs"/>
            </a:endParaRPr>
          </a:p>
        </p:txBody>
      </p:sp>
      <p:sp>
        <p:nvSpPr>
          <p:cNvPr id="89101" name="Text Box 13"/>
          <p:cNvSpPr txBox="1">
            <a:spLocks noChangeArrowheads="1"/>
          </p:cNvSpPr>
          <p:nvPr/>
        </p:nvSpPr>
        <p:spPr bwMode="auto">
          <a:xfrm>
            <a:off x="4067175" y="2997200"/>
            <a:ext cx="184150" cy="457200"/>
          </a:xfrm>
          <a:prstGeom prst="rect">
            <a:avLst/>
          </a:prstGeom>
          <a:noFill/>
          <a:ln w="9525" algn="ctr">
            <a:noFill/>
            <a:miter lim="800000"/>
            <a:headEnd/>
            <a:tailEnd/>
          </a:ln>
        </p:spPr>
        <p:txBody>
          <a:bodyPr>
            <a:spAutoFit/>
          </a:bodyPr>
          <a:lstStyle/>
          <a:p>
            <a:pPr>
              <a:spcBef>
                <a:spcPct val="50000"/>
              </a:spcBef>
            </a:pPr>
            <a:endParaRPr lang="de-DE" b="1">
              <a:latin typeface="Arial" charset="0"/>
            </a:endParaRPr>
          </a:p>
        </p:txBody>
      </p:sp>
      <p:sp>
        <p:nvSpPr>
          <p:cNvPr id="66574" name="Text Box 14"/>
          <p:cNvSpPr txBox="1">
            <a:spLocks noChangeArrowheads="1"/>
          </p:cNvSpPr>
          <p:nvPr/>
        </p:nvSpPr>
        <p:spPr bwMode="auto">
          <a:xfrm>
            <a:off x="3924300" y="3068638"/>
            <a:ext cx="1655763" cy="830262"/>
          </a:xfrm>
          <a:prstGeom prst="rect">
            <a:avLst/>
          </a:prstGeom>
          <a:noFill/>
          <a:ln w="9525" algn="ctr">
            <a:noFill/>
            <a:miter lim="800000"/>
            <a:headEnd/>
            <a:tailEnd/>
          </a:ln>
        </p:spPr>
        <p:txBody>
          <a:bodyPr wrap="none">
            <a:spAutoFit/>
          </a:bodyPr>
          <a:lstStyle/>
          <a:p>
            <a:pPr>
              <a:defRPr/>
            </a:pPr>
            <a:r>
              <a:rPr lang="de-CH" dirty="0">
                <a:solidFill>
                  <a:srgbClr val="FF0000"/>
                </a:solidFill>
                <a:effectLst>
                  <a:outerShdw blurRad="38100" dist="38100" dir="2700000" algn="tl">
                    <a:srgbClr val="000000">
                      <a:alpha val="43137"/>
                    </a:srgbClr>
                  </a:outerShdw>
                </a:effectLst>
                <a:latin typeface="Arial" charset="0"/>
                <a:cs typeface="+mn-cs"/>
              </a:rPr>
              <a:t>„der da ist“</a:t>
            </a:r>
          </a:p>
          <a:p>
            <a:pPr>
              <a:defRPr/>
            </a:pPr>
            <a:endParaRPr lang="de-DE" dirty="0">
              <a:solidFill>
                <a:srgbClr val="FF0000"/>
              </a:solidFill>
              <a:latin typeface="Arial" charset="0"/>
              <a:cs typeface="+mn-cs"/>
            </a:endParaRPr>
          </a:p>
        </p:txBody>
      </p:sp>
      <p:sp>
        <p:nvSpPr>
          <p:cNvPr id="66575" name="Text Box 15"/>
          <p:cNvSpPr txBox="1">
            <a:spLocks noChangeArrowheads="1"/>
          </p:cNvSpPr>
          <p:nvPr/>
        </p:nvSpPr>
        <p:spPr bwMode="auto">
          <a:xfrm>
            <a:off x="6588125" y="3141663"/>
            <a:ext cx="2271713" cy="830262"/>
          </a:xfrm>
          <a:prstGeom prst="rect">
            <a:avLst/>
          </a:prstGeom>
          <a:noFill/>
          <a:ln w="9525" algn="ctr">
            <a:noFill/>
            <a:miter lim="800000"/>
            <a:headEnd/>
            <a:tailEnd/>
          </a:ln>
        </p:spPr>
        <p:txBody>
          <a:bodyPr wrap="none">
            <a:spAutoFit/>
          </a:bodyPr>
          <a:lstStyle/>
          <a:p>
            <a:pPr>
              <a:defRPr/>
            </a:pPr>
            <a:r>
              <a:rPr lang="de-CH" dirty="0">
                <a:solidFill>
                  <a:schemeClr val="hlink"/>
                </a:solidFill>
                <a:latin typeface="Arial" charset="0"/>
                <a:cs typeface="+mn-cs"/>
              </a:rPr>
              <a:t>„</a:t>
            </a:r>
            <a:r>
              <a:rPr lang="de-CH" dirty="0">
                <a:solidFill>
                  <a:srgbClr val="FF0000"/>
                </a:solidFill>
                <a:effectLst>
                  <a:outerShdw blurRad="38100" dist="38100" dir="2700000" algn="tl">
                    <a:srgbClr val="000000">
                      <a:alpha val="43137"/>
                    </a:srgbClr>
                  </a:outerShdw>
                </a:effectLst>
                <a:latin typeface="Arial" charset="0"/>
                <a:cs typeface="+mn-cs"/>
              </a:rPr>
              <a:t>der da kommt“</a:t>
            </a:r>
          </a:p>
          <a:p>
            <a:pPr>
              <a:defRPr/>
            </a:pPr>
            <a:endParaRPr lang="de-DE" b="1" dirty="0">
              <a:latin typeface="Arial" charset="0"/>
              <a:cs typeface="+mn-cs"/>
            </a:endParaRPr>
          </a:p>
        </p:txBody>
      </p:sp>
      <p:sp>
        <p:nvSpPr>
          <p:cNvPr id="66576" name="Text Box 16"/>
          <p:cNvSpPr txBox="1">
            <a:spLocks noChangeArrowheads="1"/>
          </p:cNvSpPr>
          <p:nvPr/>
        </p:nvSpPr>
        <p:spPr bwMode="auto">
          <a:xfrm>
            <a:off x="719138" y="1785938"/>
            <a:ext cx="8424862" cy="830262"/>
          </a:xfrm>
          <a:prstGeom prst="rect">
            <a:avLst/>
          </a:prstGeom>
          <a:solidFill>
            <a:srgbClr val="00B0F0"/>
          </a:solid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latin typeface="Arial" charset="0"/>
                <a:cs typeface="+mn-cs"/>
              </a:rPr>
              <a:t>77x im Buch des Propheten </a:t>
            </a:r>
            <a:r>
              <a:rPr lang="de-CH" dirty="0" err="1">
                <a:effectLst>
                  <a:outerShdw blurRad="38100" dist="38100" dir="2700000" algn="tl">
                    <a:srgbClr val="000000">
                      <a:alpha val="43137"/>
                    </a:srgbClr>
                  </a:outerShdw>
                </a:effectLst>
                <a:latin typeface="Arial" charset="0"/>
                <a:cs typeface="+mn-cs"/>
              </a:rPr>
              <a:t>Hesekiel</a:t>
            </a:r>
            <a:r>
              <a:rPr lang="de-CH" dirty="0">
                <a:effectLst>
                  <a:outerShdw blurRad="38100" dist="38100" dir="2700000" algn="tl">
                    <a:srgbClr val="000000">
                      <a:alpha val="43137"/>
                    </a:srgbClr>
                  </a:outerShdw>
                </a:effectLst>
                <a:latin typeface="Arial" charset="0"/>
                <a:cs typeface="+mn-cs"/>
              </a:rPr>
              <a:t>: </a:t>
            </a:r>
          </a:p>
          <a:p>
            <a:pPr>
              <a:defRPr/>
            </a:pPr>
            <a:r>
              <a:rPr lang="de-CH" dirty="0">
                <a:solidFill>
                  <a:srgbClr val="FFFF00"/>
                </a:solidFill>
                <a:effectLst>
                  <a:outerShdw blurRad="38100" dist="38100" dir="2700000" algn="tl">
                    <a:srgbClr val="000000">
                      <a:alpha val="43137"/>
                    </a:srgbClr>
                  </a:outerShdw>
                </a:effectLst>
                <a:latin typeface="Arial" charset="0"/>
                <a:cs typeface="+mn-cs"/>
              </a:rPr>
              <a:t>„… und ihr werdet erkennen, dass ich der EWIGE bin!“</a:t>
            </a:r>
            <a:endParaRPr lang="de-DE" dirty="0">
              <a:solidFill>
                <a:srgbClr val="FFFF00"/>
              </a:solidFill>
              <a:effectLst>
                <a:outerShdw blurRad="38100" dist="38100" dir="2700000" algn="tl">
                  <a:srgbClr val="000000">
                    <a:alpha val="43137"/>
                  </a:srgbClr>
                </a:outerShdw>
              </a:effectLst>
              <a:latin typeface="Arial" charset="0"/>
              <a:cs typeface="+mn-cs"/>
            </a:endParaRPr>
          </a:p>
        </p:txBody>
      </p:sp>
      <p:sp>
        <p:nvSpPr>
          <p:cNvPr id="17" name="Text Box 9"/>
          <p:cNvSpPr txBox="1">
            <a:spLocks noChangeArrowheads="1"/>
          </p:cNvSpPr>
          <p:nvPr/>
        </p:nvSpPr>
        <p:spPr bwMode="auto">
          <a:xfrm>
            <a:off x="642938" y="1643063"/>
            <a:ext cx="8501062" cy="954087"/>
          </a:xfrm>
          <a:prstGeom prst="rect">
            <a:avLst/>
          </a:prstGeom>
          <a:solidFill>
            <a:schemeClr val="accent1"/>
          </a:solidFill>
          <a:ln w="9525">
            <a:noFill/>
            <a:miter lim="800000"/>
            <a:headEnd/>
            <a:tailEnd/>
          </a:ln>
        </p:spPr>
        <p:txBody>
          <a:bodyPr>
            <a:spAutoFit/>
          </a:bodyPr>
          <a:lstStyle/>
          <a:p>
            <a:r>
              <a:rPr lang="de-CH" sz="2800">
                <a:latin typeface="Arial" charset="0"/>
              </a:rPr>
              <a:t>Jes 41,23: </a:t>
            </a:r>
            <a:r>
              <a:rPr lang="de-CH" sz="2800">
                <a:solidFill>
                  <a:srgbClr val="FFFF00"/>
                </a:solidFill>
                <a:latin typeface="Arial" charset="0"/>
              </a:rPr>
              <a:t>Verkündet das später Kommende, </a:t>
            </a:r>
          </a:p>
          <a:p>
            <a:r>
              <a:rPr lang="de-CH" sz="2800">
                <a:solidFill>
                  <a:srgbClr val="FFFF00"/>
                </a:solidFill>
                <a:latin typeface="Arial" charset="0"/>
              </a:rPr>
              <a:t>damit wir erkennen, dass ihr Götter seid!</a:t>
            </a:r>
            <a:endParaRPr lang="de-DE" sz="2800">
              <a:solidFill>
                <a:srgbClr val="FFFF00"/>
              </a:solidFill>
              <a:latin typeface="Arial" charset="0"/>
            </a:endParaRPr>
          </a:p>
        </p:txBody>
      </p:sp>
      <p:sp>
        <p:nvSpPr>
          <p:cNvPr id="18" name="Text Box 10"/>
          <p:cNvSpPr txBox="1">
            <a:spLocks noChangeArrowheads="1"/>
          </p:cNvSpPr>
          <p:nvPr/>
        </p:nvSpPr>
        <p:spPr bwMode="auto">
          <a:xfrm>
            <a:off x="571500" y="1643063"/>
            <a:ext cx="8572500" cy="1200150"/>
          </a:xfrm>
          <a:prstGeom prst="rect">
            <a:avLst/>
          </a:prstGeom>
          <a:solidFill>
            <a:schemeClr val="accent1"/>
          </a:solid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latin typeface="Arial" charset="0"/>
                <a:cs typeface="+mn-cs"/>
              </a:rPr>
              <a:t>Die Bibel ist das einzige Buch der Welt, das absolut zuverlässige und detaillierte Aussagen über die Zukunft machen kann!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6576"/>
                                        </p:tgtEl>
                                        <p:attrNameLst>
                                          <p:attrName>style.visibility</p:attrName>
                                        </p:attrNameLst>
                                      </p:cBhvr>
                                      <p:to>
                                        <p:strVal val="visible"/>
                                      </p:to>
                                    </p:set>
                                    <p:anim calcmode="lin" valueType="num">
                                      <p:cBhvr additive="base">
                                        <p:cTn id="7" dur="500" fill="hold"/>
                                        <p:tgtEl>
                                          <p:spTgt spid="66576"/>
                                        </p:tgtEl>
                                        <p:attrNameLst>
                                          <p:attrName>ppt_x</p:attrName>
                                        </p:attrNameLst>
                                      </p:cBhvr>
                                      <p:tavLst>
                                        <p:tav tm="0">
                                          <p:val>
                                            <p:strVal val="#ppt_x"/>
                                          </p:val>
                                        </p:tav>
                                        <p:tav tm="100000">
                                          <p:val>
                                            <p:strVal val="#ppt_x"/>
                                          </p:val>
                                        </p:tav>
                                      </p:tavLst>
                                    </p:anim>
                                    <p:anim calcmode="lin" valueType="num">
                                      <p:cBhvr additive="base">
                                        <p:cTn id="8" dur="500" fill="hold"/>
                                        <p:tgtEl>
                                          <p:spTgt spid="6657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6" grpId="0" animBg="1"/>
      <p:bldP spid="17" grpId="0" animBg="1"/>
      <p:bldP spid="1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9" descr="C:\Users\Roger\AppData\Local\Microsoft\Windows\Temporary Internet Files\Content.IE5\MHWC3JZV\MPj04333250000[1].jpg"/>
          <p:cNvPicPr>
            <a:picLocks noChangeAspect="1" noChangeArrowheads="1"/>
          </p:cNvPicPr>
          <p:nvPr/>
        </p:nvPicPr>
        <p:blipFill>
          <a:blip r:embed="rId2"/>
          <a:srcRect/>
          <a:stretch>
            <a:fillRect/>
          </a:stretch>
        </p:blipFill>
        <p:spPr bwMode="auto">
          <a:xfrm>
            <a:off x="0" y="0"/>
            <a:ext cx="9572625" cy="7580313"/>
          </a:xfrm>
          <a:prstGeom prst="rect">
            <a:avLst/>
          </a:prstGeom>
          <a:noFill/>
          <a:ln w="9525">
            <a:noFill/>
            <a:miter lim="800000"/>
            <a:headEnd/>
            <a:tailEnd/>
          </a:ln>
        </p:spPr>
      </p:pic>
      <p:sp>
        <p:nvSpPr>
          <p:cNvPr id="69634" name="Rectangle 2"/>
          <p:cNvSpPr>
            <a:spLocks noGrp="1" noRot="1" noChangeArrowheads="1"/>
          </p:cNvSpPr>
          <p:nvPr>
            <p:ph type="title"/>
          </p:nvPr>
        </p:nvSpPr>
        <p:spPr>
          <a:xfrm>
            <a:off x="500063" y="0"/>
            <a:ext cx="8229600" cy="1143000"/>
          </a:xfrm>
        </p:spPr>
        <p:txBody>
          <a:bodyPr/>
          <a:lstStyle/>
          <a:p>
            <a:pPr>
              <a:defRPr/>
            </a:pPr>
            <a:r>
              <a:rPr lang="de-DE" dirty="0" smtClean="0">
                <a:solidFill>
                  <a:srgbClr val="00FF00"/>
                </a:solidFill>
                <a:latin typeface="Arial" charset="0"/>
              </a:rPr>
              <a:t>Messianische Prophetie</a:t>
            </a:r>
          </a:p>
        </p:txBody>
      </p:sp>
      <p:sp>
        <p:nvSpPr>
          <p:cNvPr id="69635" name="Rectangle 3"/>
          <p:cNvSpPr>
            <a:spLocks noGrp="1" noChangeArrowheads="1"/>
          </p:cNvSpPr>
          <p:nvPr>
            <p:ph type="body" sz="half" idx="1"/>
          </p:nvPr>
        </p:nvSpPr>
        <p:spPr>
          <a:xfrm>
            <a:off x="1214438" y="1214438"/>
            <a:ext cx="7143750" cy="4968875"/>
          </a:xfrm>
        </p:spPr>
        <p:txBody>
          <a:bodyPr/>
          <a:lstStyle/>
          <a:p>
            <a:pPr>
              <a:defRPr/>
            </a:pPr>
            <a:r>
              <a:rPr lang="de-DE" sz="2400" dirty="0" smtClean="0">
                <a:solidFill>
                  <a:srgbClr val="FF0000"/>
                </a:solidFill>
                <a:latin typeface="Arial" charset="0"/>
              </a:rPr>
              <a:t>Jesus Christus erfüllte durch sein Kommen vor 2000 Jahren </a:t>
            </a:r>
            <a:r>
              <a:rPr lang="de-DE" sz="2400" dirty="0" smtClean="0">
                <a:solidFill>
                  <a:srgbClr val="28F82D"/>
                </a:solidFill>
                <a:latin typeface="Arial" charset="0"/>
              </a:rPr>
              <a:t>über 300 Prophezeiungen </a:t>
            </a:r>
            <a:r>
              <a:rPr lang="de-DE" sz="2400" dirty="0" smtClean="0">
                <a:solidFill>
                  <a:srgbClr val="FF0000"/>
                </a:solidFill>
                <a:latin typeface="Arial" charset="0"/>
              </a:rPr>
              <a:t>aus dem AT über den Messias.</a:t>
            </a:r>
          </a:p>
          <a:p>
            <a:pPr>
              <a:defRPr/>
            </a:pPr>
            <a:r>
              <a:rPr lang="de-DE" sz="2400" dirty="0" smtClean="0">
                <a:solidFill>
                  <a:srgbClr val="FF0000"/>
                </a:solidFill>
                <a:latin typeface="Arial" charset="0"/>
              </a:rPr>
              <a:t>Messias = der im AT </a:t>
            </a:r>
            <a:r>
              <a:rPr lang="de-DE" sz="2400" dirty="0" err="1" smtClean="0">
                <a:solidFill>
                  <a:srgbClr val="FF0000"/>
                </a:solidFill>
                <a:latin typeface="Arial" charset="0"/>
              </a:rPr>
              <a:t>verheissene</a:t>
            </a:r>
            <a:r>
              <a:rPr lang="de-DE" sz="2400" dirty="0" smtClean="0">
                <a:solidFill>
                  <a:srgbClr val="FF0000"/>
                </a:solidFill>
                <a:latin typeface="Arial" charset="0"/>
              </a:rPr>
              <a:t> Erlöser für Israel und alle Völker der Welt.</a:t>
            </a:r>
          </a:p>
          <a:p>
            <a:pPr>
              <a:buFont typeface="Wingdings" pitchFamily="2" charset="2"/>
              <a:buNone/>
              <a:defRPr/>
            </a:pPr>
            <a:endParaRPr lang="de-DE" sz="2400" dirty="0" smtClean="0">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a:defRPr/>
            </a:pPr>
            <a:r>
              <a:rPr lang="de-CH" dirty="0" smtClean="0">
                <a:solidFill>
                  <a:srgbClr val="FF3300"/>
                </a:solidFill>
                <a:latin typeface="Arial" charset="0"/>
              </a:rPr>
              <a:t>Beispiele in der </a:t>
            </a:r>
            <a:r>
              <a:rPr lang="de-CH" dirty="0" err="1" smtClean="0">
                <a:solidFill>
                  <a:srgbClr val="FF3300"/>
                </a:solidFill>
                <a:latin typeface="Arial" charset="0"/>
              </a:rPr>
              <a:t>Apg</a:t>
            </a:r>
            <a:endParaRPr lang="de-DE" dirty="0" smtClean="0">
              <a:solidFill>
                <a:srgbClr val="FF3300"/>
              </a:solidFill>
              <a:latin typeface="Arial" charset="0"/>
            </a:endParaRPr>
          </a:p>
        </p:txBody>
      </p:sp>
      <p:sp>
        <p:nvSpPr>
          <p:cNvPr id="80899" name="Rectangle 3"/>
          <p:cNvSpPr>
            <a:spLocks noGrp="1" noChangeArrowheads="1"/>
          </p:cNvSpPr>
          <p:nvPr>
            <p:ph type="body" sz="half" idx="1"/>
          </p:nvPr>
        </p:nvSpPr>
        <p:spPr>
          <a:xfrm>
            <a:off x="1143000" y="1785938"/>
            <a:ext cx="7715250" cy="4525962"/>
          </a:xfrm>
        </p:spPr>
        <p:txBody>
          <a:bodyPr/>
          <a:lstStyle/>
          <a:p>
            <a:pPr>
              <a:defRPr/>
            </a:pPr>
            <a:r>
              <a:rPr lang="de-DE" sz="2800" b="1" dirty="0" smtClean="0">
                <a:effectLst>
                  <a:outerShdw blurRad="38100" dist="38100" dir="2700000" algn="tl">
                    <a:srgbClr val="000000">
                      <a:alpha val="43137"/>
                    </a:srgbClr>
                  </a:outerShdw>
                </a:effectLst>
                <a:latin typeface="Arial" charset="0"/>
              </a:rPr>
              <a:t>Predigten vor Juden: </a:t>
            </a:r>
            <a:r>
              <a:rPr lang="de-DE" sz="2800" b="1" dirty="0" err="1" smtClean="0">
                <a:effectLst>
                  <a:outerShdw blurRad="38100" dist="38100" dir="2700000" algn="tl">
                    <a:srgbClr val="000000">
                      <a:alpha val="43137"/>
                    </a:srgbClr>
                  </a:outerShdw>
                </a:effectLst>
                <a:latin typeface="Arial" charset="0"/>
              </a:rPr>
              <a:t>Apg</a:t>
            </a:r>
            <a:r>
              <a:rPr lang="de-DE" sz="2800" b="1" dirty="0" smtClean="0">
                <a:effectLst>
                  <a:outerShdw blurRad="38100" dist="38100" dir="2700000" algn="tl">
                    <a:srgbClr val="000000">
                      <a:alpha val="43137"/>
                    </a:srgbClr>
                  </a:outerShdw>
                </a:effectLst>
                <a:latin typeface="Arial" charset="0"/>
              </a:rPr>
              <a:t> 2; 3; 7; 13; 22</a:t>
            </a:r>
          </a:p>
          <a:p>
            <a:pPr lvl="1">
              <a:defRPr/>
            </a:pPr>
            <a:r>
              <a:rPr lang="de-DE" sz="2400" b="1" dirty="0" smtClean="0">
                <a:solidFill>
                  <a:srgbClr val="00B0F0"/>
                </a:solidFill>
                <a:effectLst>
                  <a:outerShdw blurRad="38100" dist="38100" dir="2700000" algn="tl">
                    <a:srgbClr val="000000">
                      <a:alpha val="43137"/>
                    </a:srgbClr>
                  </a:outerShdw>
                </a:effectLst>
                <a:latin typeface="Arial" charset="0"/>
                <a:sym typeface="Wingdings" pitchFamily="2" charset="2"/>
              </a:rPr>
              <a:t> Bibelkenntnis vorausgesetzt</a:t>
            </a:r>
            <a:endParaRPr lang="de-DE" sz="2400" b="1" dirty="0" smtClean="0">
              <a:solidFill>
                <a:srgbClr val="00B0F0"/>
              </a:solidFill>
              <a:effectLst>
                <a:outerShdw blurRad="38100" dist="38100" dir="2700000" algn="tl">
                  <a:srgbClr val="000000">
                    <a:alpha val="43137"/>
                  </a:srgbClr>
                </a:outerShdw>
              </a:effectLst>
              <a:latin typeface="Arial" charset="0"/>
            </a:endParaRPr>
          </a:p>
          <a:p>
            <a:pPr>
              <a:defRPr/>
            </a:pPr>
            <a:r>
              <a:rPr lang="de-DE" sz="2800" b="1" dirty="0" smtClean="0">
                <a:effectLst>
                  <a:outerShdw blurRad="38100" dist="38100" dir="2700000" algn="tl">
                    <a:srgbClr val="000000">
                      <a:alpha val="43137"/>
                    </a:srgbClr>
                  </a:outerShdw>
                </a:effectLst>
                <a:latin typeface="Arial" charset="0"/>
              </a:rPr>
              <a:t>Predigten vor Heiden: </a:t>
            </a:r>
            <a:r>
              <a:rPr lang="de-DE" sz="2800" b="1" dirty="0" err="1" smtClean="0">
                <a:effectLst>
                  <a:outerShdw blurRad="38100" dist="38100" dir="2700000" algn="tl">
                    <a:srgbClr val="000000">
                      <a:alpha val="43137"/>
                    </a:srgbClr>
                  </a:outerShdw>
                </a:effectLst>
                <a:latin typeface="Arial" charset="0"/>
              </a:rPr>
              <a:t>Apg</a:t>
            </a:r>
            <a:r>
              <a:rPr lang="de-DE" sz="2800" b="1" dirty="0" smtClean="0">
                <a:effectLst>
                  <a:outerShdw blurRad="38100" dist="38100" dir="2700000" algn="tl">
                    <a:srgbClr val="000000">
                      <a:alpha val="43137"/>
                    </a:srgbClr>
                  </a:outerShdw>
                </a:effectLst>
                <a:latin typeface="Arial" charset="0"/>
              </a:rPr>
              <a:t> 14; 17 </a:t>
            </a:r>
          </a:p>
          <a:p>
            <a:pPr lvl="1">
              <a:defRPr/>
            </a:pPr>
            <a:r>
              <a:rPr lang="de-DE" sz="2400" b="1" dirty="0" smtClean="0">
                <a:solidFill>
                  <a:srgbClr val="00B0F0"/>
                </a:solidFill>
                <a:effectLst>
                  <a:outerShdw blurRad="38100" dist="38100" dir="2700000" algn="tl">
                    <a:srgbClr val="000000">
                      <a:alpha val="43137"/>
                    </a:srgbClr>
                  </a:outerShdw>
                </a:effectLst>
                <a:latin typeface="Arial" charset="0"/>
                <a:sym typeface="Wingdings" pitchFamily="2" charset="2"/>
              </a:rPr>
              <a:t> keine Bibelkenntnis vorausgesetzt</a:t>
            </a:r>
          </a:p>
          <a:p>
            <a:pPr lvl="1">
              <a:defRPr/>
            </a:pPr>
            <a:endParaRPr lang="de-DE" sz="2400" b="1" dirty="0" smtClean="0">
              <a:solidFill>
                <a:srgbClr val="00B0F0"/>
              </a:solidFill>
              <a:effectLst>
                <a:outerShdw blurRad="38100" dist="38100" dir="2700000" algn="tl">
                  <a:srgbClr val="000000">
                    <a:alpha val="43137"/>
                  </a:srgbClr>
                </a:outerShdw>
              </a:effectLst>
              <a:latin typeface="Arial" charset="0"/>
              <a:sym typeface="Wingdings" pitchFamily="2" charset="2"/>
            </a:endParaRPr>
          </a:p>
          <a:p>
            <a:pPr>
              <a:defRPr/>
            </a:pPr>
            <a:r>
              <a:rPr lang="de-DE" b="1" dirty="0" err="1" smtClean="0">
                <a:solidFill>
                  <a:srgbClr val="92D050"/>
                </a:solidFill>
                <a:effectLst>
                  <a:outerShdw blurRad="38100" dist="38100" dir="2700000" algn="tl">
                    <a:srgbClr val="000000">
                      <a:alpha val="43137"/>
                    </a:srgbClr>
                  </a:outerShdw>
                </a:effectLst>
                <a:latin typeface="Arial" charset="0"/>
                <a:sym typeface="Wingdings" pitchFamily="2" charset="2"/>
              </a:rPr>
              <a:t>Eph</a:t>
            </a:r>
            <a:r>
              <a:rPr lang="de-DE" b="1" dirty="0" smtClean="0">
                <a:solidFill>
                  <a:srgbClr val="92D050"/>
                </a:solidFill>
                <a:effectLst>
                  <a:outerShdw blurRad="38100" dist="38100" dir="2700000" algn="tl">
                    <a:srgbClr val="000000">
                      <a:alpha val="43137"/>
                    </a:srgbClr>
                  </a:outerShdw>
                </a:effectLst>
                <a:latin typeface="Arial" charset="0"/>
                <a:sym typeface="Wingdings" pitchFamily="2" charset="2"/>
              </a:rPr>
              <a:t> 4,11-12: Evangelisten: </a:t>
            </a:r>
          </a:p>
          <a:p>
            <a:pPr lvl="1">
              <a:defRPr/>
            </a:pPr>
            <a:r>
              <a:rPr lang="de-DE" b="1" dirty="0" smtClean="0">
                <a:solidFill>
                  <a:srgbClr val="92D050"/>
                </a:solidFill>
                <a:effectLst>
                  <a:outerShdw blurRad="38100" dist="38100" dir="2700000" algn="tl">
                    <a:srgbClr val="000000">
                      <a:alpha val="43137"/>
                    </a:srgbClr>
                  </a:outerShdw>
                </a:effectLst>
                <a:latin typeface="Arial" charset="0"/>
                <a:sym typeface="Wingdings" pitchFamily="2" charset="2"/>
              </a:rPr>
              <a:t>für das Werk des Dienstes </a:t>
            </a:r>
          </a:p>
          <a:p>
            <a:pPr lvl="1">
              <a:defRPr/>
            </a:pPr>
            <a:r>
              <a:rPr lang="de-DE" b="1" dirty="0" smtClean="0">
                <a:solidFill>
                  <a:srgbClr val="92D050"/>
                </a:solidFill>
                <a:effectLst>
                  <a:outerShdw blurRad="38100" dist="38100" dir="2700000" algn="tl">
                    <a:srgbClr val="000000">
                      <a:alpha val="43137"/>
                    </a:srgbClr>
                  </a:outerShdw>
                </a:effectLst>
                <a:latin typeface="Arial" charset="0"/>
                <a:sym typeface="Wingdings" pitchFamily="2" charset="2"/>
              </a:rPr>
              <a:t>zur Vollendung der Heiligen</a:t>
            </a:r>
            <a:endParaRPr lang="de-DE" dirty="0" smtClean="0">
              <a:solidFill>
                <a:srgbClr val="92D050"/>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9" descr="C:\Users\Roger\AppData\Local\Microsoft\Windows\Temporary Internet Files\Content.IE5\MHWC3JZV\MPj04333250000[1].jpg"/>
          <p:cNvPicPr>
            <a:picLocks noChangeAspect="1" noChangeArrowheads="1"/>
          </p:cNvPicPr>
          <p:nvPr/>
        </p:nvPicPr>
        <p:blipFill>
          <a:blip r:embed="rId2"/>
          <a:srcRect/>
          <a:stretch>
            <a:fillRect/>
          </a:stretch>
        </p:blipFill>
        <p:spPr bwMode="auto">
          <a:xfrm>
            <a:off x="0" y="0"/>
            <a:ext cx="9572625" cy="7580313"/>
          </a:xfrm>
          <a:prstGeom prst="rect">
            <a:avLst/>
          </a:prstGeom>
          <a:noFill/>
          <a:ln w="9525">
            <a:noFill/>
            <a:miter lim="800000"/>
            <a:headEnd/>
            <a:tailEnd/>
          </a:ln>
        </p:spPr>
      </p:pic>
      <p:sp>
        <p:nvSpPr>
          <p:cNvPr id="69634" name="Rectangle 2"/>
          <p:cNvSpPr>
            <a:spLocks noGrp="1" noRot="1" noChangeArrowheads="1"/>
          </p:cNvSpPr>
          <p:nvPr>
            <p:ph type="title"/>
          </p:nvPr>
        </p:nvSpPr>
        <p:spPr>
          <a:xfrm>
            <a:off x="500063" y="0"/>
            <a:ext cx="8229600" cy="1143000"/>
          </a:xfrm>
        </p:spPr>
        <p:txBody>
          <a:bodyPr/>
          <a:lstStyle/>
          <a:p>
            <a:pPr>
              <a:defRPr/>
            </a:pPr>
            <a:r>
              <a:rPr lang="de-DE" dirty="0" smtClean="0">
                <a:solidFill>
                  <a:srgbClr val="00FF00"/>
                </a:solidFill>
                <a:latin typeface="Arial" charset="0"/>
              </a:rPr>
              <a:t>Messianische Prophetie</a:t>
            </a:r>
          </a:p>
        </p:txBody>
      </p:sp>
      <p:sp>
        <p:nvSpPr>
          <p:cNvPr id="6" name="Rectangle 3"/>
          <p:cNvSpPr>
            <a:spLocks noGrp="1" noChangeArrowheads="1"/>
          </p:cNvSpPr>
          <p:nvPr>
            <p:ph type="body" sz="half" idx="1"/>
          </p:nvPr>
        </p:nvSpPr>
        <p:spPr>
          <a:xfrm>
            <a:off x="1285875" y="1214438"/>
            <a:ext cx="8786813" cy="4968875"/>
          </a:xfrm>
        </p:spPr>
        <p:txBody>
          <a:bodyPr/>
          <a:lstStyle/>
          <a:p>
            <a:pPr>
              <a:lnSpc>
                <a:spcPct val="90000"/>
              </a:lnSpc>
              <a:defRPr/>
            </a:pPr>
            <a:r>
              <a:rPr lang="de-CH" sz="2400" dirty="0" smtClean="0">
                <a:solidFill>
                  <a:srgbClr val="FF0000"/>
                </a:solidFill>
                <a:latin typeface="Arial" charset="0"/>
              </a:rPr>
              <a:t>Nachkomme von David</a:t>
            </a:r>
          </a:p>
          <a:p>
            <a:pPr>
              <a:lnSpc>
                <a:spcPct val="90000"/>
              </a:lnSpc>
              <a:defRPr/>
            </a:pPr>
            <a:r>
              <a:rPr lang="de-CH" sz="2400" dirty="0" smtClean="0">
                <a:solidFill>
                  <a:srgbClr val="FF0000"/>
                </a:solidFill>
                <a:latin typeface="Arial" charset="0"/>
              </a:rPr>
              <a:t>Geburt in Bethlehem</a:t>
            </a:r>
          </a:p>
          <a:p>
            <a:pPr>
              <a:lnSpc>
                <a:spcPct val="90000"/>
              </a:lnSpc>
              <a:defRPr/>
            </a:pPr>
            <a:r>
              <a:rPr lang="de-CH" sz="2400" dirty="0" smtClean="0">
                <a:solidFill>
                  <a:srgbClr val="FF0000"/>
                </a:solidFill>
                <a:latin typeface="Arial" charset="0"/>
              </a:rPr>
              <a:t>Auftreten als Fürst im Jahr 32 n. Chr.</a:t>
            </a:r>
          </a:p>
          <a:p>
            <a:pPr>
              <a:lnSpc>
                <a:spcPct val="90000"/>
              </a:lnSpc>
              <a:defRPr/>
            </a:pPr>
            <a:r>
              <a:rPr lang="de-CH" sz="2400" dirty="0" smtClean="0">
                <a:solidFill>
                  <a:srgbClr val="FF0000"/>
                </a:solidFill>
                <a:latin typeface="Arial" charset="0"/>
              </a:rPr>
              <a:t>Ablehnung durch die Masse des Volkes</a:t>
            </a:r>
          </a:p>
          <a:p>
            <a:pPr>
              <a:lnSpc>
                <a:spcPct val="90000"/>
              </a:lnSpc>
              <a:defRPr/>
            </a:pPr>
            <a:r>
              <a:rPr lang="de-CH" sz="2400" dirty="0" smtClean="0">
                <a:solidFill>
                  <a:srgbClr val="FF0000"/>
                </a:solidFill>
                <a:latin typeface="Arial" charset="0"/>
              </a:rPr>
              <a:t>Kreuzigung</a:t>
            </a:r>
          </a:p>
          <a:p>
            <a:pPr>
              <a:lnSpc>
                <a:spcPct val="90000"/>
              </a:lnSpc>
              <a:defRPr/>
            </a:pPr>
            <a:r>
              <a:rPr lang="de-CH" sz="2400" dirty="0" smtClean="0">
                <a:solidFill>
                  <a:srgbClr val="FF0000"/>
                </a:solidFill>
                <a:latin typeface="Arial" charset="0"/>
              </a:rPr>
              <a:t>Zerstörung Jerusalems und des Tempels</a:t>
            </a:r>
          </a:p>
          <a:p>
            <a:pPr>
              <a:lnSpc>
                <a:spcPct val="90000"/>
              </a:lnSpc>
              <a:defRPr/>
            </a:pPr>
            <a:r>
              <a:rPr lang="de-CH" sz="2400" dirty="0" smtClean="0">
                <a:solidFill>
                  <a:srgbClr val="FF0000"/>
                </a:solidFill>
                <a:latin typeface="Arial" charset="0"/>
              </a:rPr>
              <a:t>Zerstreuung der Juden unter alle Völker</a:t>
            </a:r>
          </a:p>
          <a:p>
            <a:pPr>
              <a:lnSpc>
                <a:spcPct val="90000"/>
              </a:lnSpc>
              <a:defRPr/>
            </a:pPr>
            <a:r>
              <a:rPr lang="de-CH" sz="2400" dirty="0" smtClean="0">
                <a:solidFill>
                  <a:srgbClr val="FF0000"/>
                </a:solidFill>
                <a:latin typeface="Arial" charset="0"/>
              </a:rPr>
              <a:t>Ständige Verfolgung der Juden</a:t>
            </a:r>
            <a:endParaRPr lang="de-DE" sz="2400" dirty="0" smtClean="0">
              <a:solidFill>
                <a:srgbClr val="FF0000"/>
              </a:solidFill>
              <a:latin typeface="Arial"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8" descr="C:\Users\Roger\AppData\Local\Microsoft\Windows\Temporary Internet Files\Content.IE5\FSWVU4TY\MPj04383170000[1].jpg"/>
          <p:cNvPicPr>
            <a:picLocks noChangeAspect="1" noChangeArrowheads="1"/>
          </p:cNvPicPr>
          <p:nvPr/>
        </p:nvPicPr>
        <p:blipFill>
          <a:blip r:embed="rId2"/>
          <a:srcRect/>
          <a:stretch>
            <a:fillRect/>
          </a:stretch>
        </p:blipFill>
        <p:spPr bwMode="auto">
          <a:xfrm>
            <a:off x="0" y="0"/>
            <a:ext cx="9717088" cy="6858000"/>
          </a:xfrm>
          <a:prstGeom prst="rect">
            <a:avLst/>
          </a:prstGeom>
          <a:noFill/>
          <a:ln w="9525">
            <a:noFill/>
            <a:miter lim="800000"/>
            <a:headEnd/>
            <a:tailEnd/>
          </a:ln>
        </p:spPr>
      </p:pic>
      <p:sp>
        <p:nvSpPr>
          <p:cNvPr id="77826" name="Rectangle 2"/>
          <p:cNvSpPr>
            <a:spLocks noGrp="1" noRot="1" noChangeArrowheads="1"/>
          </p:cNvSpPr>
          <p:nvPr>
            <p:ph type="title"/>
          </p:nvPr>
        </p:nvSpPr>
        <p:spPr/>
        <p:txBody>
          <a:bodyPr/>
          <a:lstStyle/>
          <a:p>
            <a:pPr>
              <a:defRPr/>
            </a:pPr>
            <a:r>
              <a:rPr lang="de-CH" sz="4000" smtClean="0">
                <a:solidFill>
                  <a:srgbClr val="99FF33"/>
                </a:solidFill>
                <a:latin typeface="Arial" charset="0"/>
              </a:rPr>
              <a:t>Prophetie über Weltgeschichte</a:t>
            </a:r>
            <a:endParaRPr lang="de-DE" sz="4000" smtClean="0">
              <a:solidFill>
                <a:srgbClr val="99FF33"/>
              </a:solidFill>
              <a:latin typeface="Arial" charset="0"/>
            </a:endParaRPr>
          </a:p>
        </p:txBody>
      </p:sp>
      <p:sp>
        <p:nvSpPr>
          <p:cNvPr id="77827" name="Rectangle 3"/>
          <p:cNvSpPr>
            <a:spLocks noGrp="1" noChangeArrowheads="1"/>
          </p:cNvSpPr>
          <p:nvPr>
            <p:ph type="body" sz="half" idx="1"/>
          </p:nvPr>
        </p:nvSpPr>
        <p:spPr>
          <a:xfrm>
            <a:off x="857250" y="3500438"/>
            <a:ext cx="7858125" cy="3357562"/>
          </a:xfrm>
        </p:spPr>
        <p:txBody>
          <a:bodyPr/>
          <a:lstStyle/>
          <a:p>
            <a:pPr>
              <a:defRPr/>
            </a:pPr>
            <a:r>
              <a:rPr lang="de-CH" sz="2800" dirty="0" smtClean="0">
                <a:latin typeface="Arial" charset="0"/>
              </a:rPr>
              <a:t>Buch Daniel (6. Jh. v. Chr.)</a:t>
            </a:r>
          </a:p>
          <a:p>
            <a:pPr>
              <a:defRPr/>
            </a:pPr>
            <a:r>
              <a:rPr lang="de-CH" sz="2800" dirty="0" smtClean="0">
                <a:latin typeface="Arial" charset="0"/>
              </a:rPr>
              <a:t>200 erfüllte Prophezeiungen </a:t>
            </a:r>
          </a:p>
          <a:p>
            <a:pPr>
              <a:defRPr/>
            </a:pPr>
            <a:r>
              <a:rPr lang="de-CH" sz="2800" dirty="0" smtClean="0">
                <a:latin typeface="Arial" charset="0"/>
              </a:rPr>
              <a:t>Über: Babylon, Persien, Griechenland, Rom, Syrien, Ägypten, Israel </a:t>
            </a:r>
            <a:endParaRPr lang="de-DE" sz="2800" dirty="0" smtClean="0">
              <a:latin typeface="Arial"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1" descr="C:\Users\Roger\AppData\Local\Microsoft\Windows\Temporary Internet Files\Content.IE5\FSWVU4TY\MPj04403290000[1].jpg"/>
          <p:cNvPicPr>
            <a:picLocks noChangeAspect="1" noChangeArrowheads="1"/>
          </p:cNvPicPr>
          <p:nvPr/>
        </p:nvPicPr>
        <p:blipFill>
          <a:blip r:embed="rId2"/>
          <a:srcRect/>
          <a:stretch>
            <a:fillRect/>
          </a:stretch>
        </p:blipFill>
        <p:spPr bwMode="auto">
          <a:xfrm>
            <a:off x="0" y="0"/>
            <a:ext cx="10287000" cy="6858000"/>
          </a:xfrm>
          <a:prstGeom prst="rect">
            <a:avLst/>
          </a:prstGeom>
          <a:noFill/>
          <a:ln w="9525">
            <a:noFill/>
            <a:miter lim="800000"/>
            <a:headEnd/>
            <a:tailEnd/>
          </a:ln>
        </p:spPr>
      </p:pic>
      <p:sp>
        <p:nvSpPr>
          <p:cNvPr id="79874" name="Rectangle 2"/>
          <p:cNvSpPr>
            <a:spLocks noGrp="1" noRot="1" noChangeArrowheads="1"/>
          </p:cNvSpPr>
          <p:nvPr>
            <p:ph type="title"/>
          </p:nvPr>
        </p:nvSpPr>
        <p:spPr>
          <a:xfrm>
            <a:off x="914400" y="0"/>
            <a:ext cx="8229600" cy="1143000"/>
          </a:xfrm>
        </p:spPr>
        <p:txBody>
          <a:bodyPr/>
          <a:lstStyle/>
          <a:p>
            <a:pPr>
              <a:defRPr/>
            </a:pPr>
            <a:r>
              <a:rPr lang="de-CH" dirty="0" smtClean="0">
                <a:solidFill>
                  <a:srgbClr val="99FF33"/>
                </a:solidFill>
                <a:latin typeface="Arial" charset="0"/>
              </a:rPr>
              <a:t>Prophetie über Endzeit</a:t>
            </a:r>
            <a:endParaRPr lang="de-DE" dirty="0" smtClean="0">
              <a:solidFill>
                <a:srgbClr val="99FF33"/>
              </a:solidFill>
              <a:latin typeface="Arial" charset="0"/>
            </a:endParaRPr>
          </a:p>
        </p:txBody>
      </p:sp>
      <p:sp>
        <p:nvSpPr>
          <p:cNvPr id="79875" name="Rectangle 3"/>
          <p:cNvSpPr>
            <a:spLocks noGrp="1" noChangeArrowheads="1"/>
          </p:cNvSpPr>
          <p:nvPr>
            <p:ph type="body" sz="half" idx="1"/>
          </p:nvPr>
        </p:nvSpPr>
        <p:spPr>
          <a:xfrm>
            <a:off x="179388" y="1600200"/>
            <a:ext cx="3887787" cy="5257800"/>
          </a:xfrm>
        </p:spPr>
        <p:txBody>
          <a:bodyPr/>
          <a:lstStyle/>
          <a:p>
            <a:pPr>
              <a:defRPr/>
            </a:pPr>
            <a:r>
              <a:rPr lang="de-CH" sz="2400" dirty="0" smtClean="0">
                <a:latin typeface="Arial" charset="0"/>
              </a:rPr>
              <a:t>Mehr als 160 erfüllte Prophezeiungen über die Zeit von 1882 bis heute</a:t>
            </a:r>
          </a:p>
          <a:p>
            <a:pPr>
              <a:defRPr/>
            </a:pPr>
            <a:r>
              <a:rPr lang="de-CH" sz="2400" dirty="0" smtClean="0">
                <a:latin typeface="Arial" charset="0"/>
              </a:rPr>
              <a:t>1882 = Beginn der jüdischen Einwanderung aus aller Welt nach Israel</a:t>
            </a:r>
            <a:endParaRPr lang="de-DE" sz="2400" dirty="0" smtClean="0">
              <a:latin typeface="Arial" charset="0"/>
            </a:endParaRPr>
          </a:p>
        </p:txBody>
      </p:sp>
      <p:pic>
        <p:nvPicPr>
          <p:cNvPr id="93188" name="Picture 7"/>
          <p:cNvPicPr>
            <a:picLocks noGrp="1" noChangeAspect="1" noChangeArrowheads="1"/>
          </p:cNvPicPr>
          <p:nvPr>
            <p:ph sz="half" idx="2"/>
          </p:nvPr>
        </p:nvPicPr>
        <p:blipFill>
          <a:blip r:embed="rId3"/>
          <a:srcRect/>
          <a:stretch>
            <a:fillRect/>
          </a:stretch>
        </p:blipFill>
        <p:spPr>
          <a:xfrm>
            <a:off x="4857750" y="4857750"/>
            <a:ext cx="2166938" cy="1574800"/>
          </a:xfrm>
        </p:spPr>
      </p:pic>
      <p:sp>
        <p:nvSpPr>
          <p:cNvPr id="6" name="Textfeld 5"/>
          <p:cNvSpPr txBox="1"/>
          <p:nvPr/>
        </p:nvSpPr>
        <p:spPr>
          <a:xfrm>
            <a:off x="4857750" y="6000750"/>
            <a:ext cx="347663" cy="246063"/>
          </a:xfrm>
          <a:prstGeom prst="rect">
            <a:avLst/>
          </a:prstGeom>
          <a:noFill/>
        </p:spPr>
        <p:txBody>
          <a:bodyPr wrap="none">
            <a:spAutoFit/>
          </a:bodyPr>
          <a:lstStyle/>
          <a:p>
            <a:pPr>
              <a:defRPr/>
            </a:pPr>
            <a:r>
              <a:rPr lang="de-DE" sz="1000" dirty="0">
                <a:solidFill>
                  <a:schemeClr val="bg1">
                    <a:lumMod val="20000"/>
                    <a:lumOff val="80000"/>
                  </a:schemeClr>
                </a:solidFill>
                <a:latin typeface="Arial" pitchFamily="34" charset="0"/>
                <a:cs typeface="Arial" pitchFamily="34" charset="0"/>
              </a:rPr>
              <a:t>FB</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3" descr="C:\Users\Roger\AppData\Local\Microsoft\Windows\Temporary Internet Files\Content.IE5\X6QU0AY3\MPj04333850000[1].jpg"/>
          <p:cNvPicPr>
            <a:picLocks noChangeAspect="1" noChangeArrowheads="1"/>
          </p:cNvPicPr>
          <p:nvPr/>
        </p:nvPicPr>
        <p:blipFill>
          <a:blip r:embed="rId2"/>
          <a:srcRect/>
          <a:stretch>
            <a:fillRect/>
          </a:stretch>
        </p:blipFill>
        <p:spPr bwMode="auto">
          <a:xfrm>
            <a:off x="0" y="0"/>
            <a:ext cx="10655300" cy="7072313"/>
          </a:xfrm>
          <a:prstGeom prst="rect">
            <a:avLst/>
          </a:prstGeom>
          <a:noFill/>
          <a:ln w="9525">
            <a:noFill/>
            <a:miter lim="800000"/>
            <a:headEnd/>
            <a:tailEnd/>
          </a:ln>
        </p:spPr>
      </p:pic>
      <p:sp>
        <p:nvSpPr>
          <p:cNvPr id="109570" name="Rectangle 2"/>
          <p:cNvSpPr>
            <a:spLocks noGrp="1" noRot="1" noChangeArrowheads="1"/>
          </p:cNvSpPr>
          <p:nvPr>
            <p:ph type="title"/>
          </p:nvPr>
        </p:nvSpPr>
        <p:spPr>
          <a:xfrm>
            <a:off x="0" y="0"/>
            <a:ext cx="9144000" cy="1143000"/>
          </a:xfrm>
        </p:spPr>
        <p:txBody>
          <a:bodyPr/>
          <a:lstStyle/>
          <a:p>
            <a:pPr>
              <a:defRPr/>
            </a:pPr>
            <a:r>
              <a:rPr lang="de-CH" dirty="0" smtClean="0">
                <a:solidFill>
                  <a:srgbClr val="99FF33"/>
                </a:solidFill>
                <a:latin typeface="Arial" charset="0"/>
              </a:rPr>
              <a:t>Prophetie über Endzeit</a:t>
            </a:r>
            <a:endParaRPr lang="de-DE" dirty="0" smtClean="0">
              <a:solidFill>
                <a:srgbClr val="99FF33"/>
              </a:solidFill>
              <a:latin typeface="Arial" charset="0"/>
            </a:endParaRPr>
          </a:p>
        </p:txBody>
      </p:sp>
      <p:sp>
        <p:nvSpPr>
          <p:cNvPr id="109571" name="Rectangle 3"/>
          <p:cNvSpPr>
            <a:spLocks noGrp="1" noChangeArrowheads="1"/>
          </p:cNvSpPr>
          <p:nvPr>
            <p:ph type="body" sz="half" idx="1"/>
          </p:nvPr>
        </p:nvSpPr>
        <p:spPr>
          <a:xfrm>
            <a:off x="571500" y="1600200"/>
            <a:ext cx="5357813" cy="5068888"/>
          </a:xfrm>
        </p:spPr>
        <p:txBody>
          <a:bodyPr/>
          <a:lstStyle/>
          <a:p>
            <a:pPr>
              <a:defRPr/>
            </a:pPr>
            <a:r>
              <a:rPr lang="de-CH" sz="2400" dirty="0" smtClean="0">
                <a:latin typeface="Arial" charset="0"/>
              </a:rPr>
              <a:t>Rückkehr der Juden aus aller Welt ins Land der Vorfahren</a:t>
            </a:r>
          </a:p>
          <a:p>
            <a:pPr>
              <a:defRPr/>
            </a:pPr>
            <a:r>
              <a:rPr lang="de-CH" sz="2400" dirty="0" smtClean="0">
                <a:latin typeface="Arial" charset="0"/>
              </a:rPr>
              <a:t>Staatsgründung</a:t>
            </a:r>
          </a:p>
          <a:p>
            <a:pPr>
              <a:defRPr/>
            </a:pPr>
            <a:r>
              <a:rPr lang="de-CH" sz="2400" dirty="0" smtClean="0">
                <a:latin typeface="Arial" charset="0"/>
              </a:rPr>
              <a:t>Wüste blüht auf</a:t>
            </a:r>
          </a:p>
          <a:p>
            <a:pPr>
              <a:defRPr/>
            </a:pPr>
            <a:r>
              <a:rPr lang="de-CH" sz="2400" dirty="0" smtClean="0">
                <a:latin typeface="Arial" charset="0"/>
              </a:rPr>
              <a:t>Alttestamentliche Städte erwachen wieder zum Leben.</a:t>
            </a:r>
          </a:p>
          <a:p>
            <a:pPr>
              <a:defRPr/>
            </a:pPr>
            <a:r>
              <a:rPr lang="de-CH" sz="2400" dirty="0" smtClean="0">
                <a:latin typeface="Arial" charset="0"/>
              </a:rPr>
              <a:t>Hebräisch = eine gesprochene Sprache</a:t>
            </a:r>
          </a:p>
          <a:p>
            <a:pPr>
              <a:defRPr/>
            </a:pPr>
            <a:r>
              <a:rPr lang="de-CH" sz="2400" dirty="0" smtClean="0">
                <a:latin typeface="Arial" charset="0"/>
              </a:rPr>
              <a:t>Die umliegenden Völker wollen Israel ausrotten.</a:t>
            </a:r>
          </a:p>
          <a:p>
            <a:pPr>
              <a:defRPr/>
            </a:pPr>
            <a:r>
              <a:rPr lang="de-CH" sz="2400" dirty="0" smtClean="0">
                <a:latin typeface="Arial" charset="0"/>
              </a:rPr>
              <a:t>Dramatische Befreiung des Tempelberges</a:t>
            </a:r>
          </a:p>
          <a:p>
            <a:pPr>
              <a:defRPr/>
            </a:pPr>
            <a:endParaRPr lang="de-DE" sz="2400" dirty="0" smtClean="0">
              <a:latin typeface="Arial" charset="0"/>
            </a:endParaRPr>
          </a:p>
        </p:txBody>
      </p:sp>
      <p:pic>
        <p:nvPicPr>
          <p:cNvPr id="94212" name="Picture 8"/>
          <p:cNvPicPr>
            <a:picLocks noGrp="1" noChangeAspect="1" noChangeArrowheads="1"/>
          </p:cNvPicPr>
          <p:nvPr>
            <p:ph sz="half" idx="2"/>
          </p:nvPr>
        </p:nvPicPr>
        <p:blipFill>
          <a:blip r:embed="rId3"/>
          <a:srcRect/>
          <a:stretch>
            <a:fillRect/>
          </a:stretch>
        </p:blipFill>
        <p:spPr>
          <a:xfrm>
            <a:off x="6429375" y="5283200"/>
            <a:ext cx="2166938" cy="1574800"/>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a:xfrm>
            <a:off x="457200" y="0"/>
            <a:ext cx="8229600" cy="1341438"/>
          </a:xfrm>
        </p:spPr>
        <p:txBody>
          <a:bodyPr/>
          <a:lstStyle/>
          <a:p>
            <a:pPr>
              <a:defRPr/>
            </a:pPr>
            <a:r>
              <a:rPr lang="fr-FR" smtClean="0">
                <a:solidFill>
                  <a:srgbClr val="99FF33"/>
                </a:solidFill>
                <a:latin typeface="Arial" charset="0"/>
              </a:rPr>
              <a:t>Jesaja 53: Echte Prophetie</a:t>
            </a:r>
          </a:p>
        </p:txBody>
      </p:sp>
      <p:sp>
        <p:nvSpPr>
          <p:cNvPr id="112644" name="Text Box 4"/>
          <p:cNvSpPr txBox="1">
            <a:spLocks noChangeArrowheads="1"/>
          </p:cNvSpPr>
          <p:nvPr/>
        </p:nvSpPr>
        <p:spPr bwMode="auto">
          <a:xfrm>
            <a:off x="1071563" y="5429250"/>
            <a:ext cx="8072437" cy="1274763"/>
          </a:xfrm>
          <a:prstGeom prst="rect">
            <a:avLst/>
          </a:prstGeom>
          <a:noFill/>
          <a:ln w="9525">
            <a:noFill/>
            <a:miter lim="800000"/>
            <a:headEnd/>
            <a:tailEnd/>
          </a:ln>
          <a:effectLst/>
        </p:spPr>
        <p:txBody>
          <a:bodyPr>
            <a:spAutoFit/>
          </a:bodyPr>
          <a:lstStyle/>
          <a:p>
            <a:pPr>
              <a:spcBef>
                <a:spcPct val="20000"/>
              </a:spcBef>
              <a:buClr>
                <a:schemeClr val="hlink"/>
              </a:buClr>
              <a:buSzPct val="60000"/>
              <a:buFont typeface="Wingdings" pitchFamily="2" charset="2"/>
              <a:buChar char="n"/>
              <a:defRPr/>
            </a:pPr>
            <a:r>
              <a:rPr lang="fr-FR" dirty="0">
                <a:effectLst>
                  <a:outerShdw blurRad="38100" dist="38100" dir="2700000" algn="tl">
                    <a:srgbClr val="000000"/>
                  </a:outerShdw>
                </a:effectLst>
                <a:latin typeface="Verdana" pitchFamily="34" charset="0"/>
                <a:cs typeface="+mn-cs"/>
              </a:rPr>
              <a:t> </a:t>
            </a:r>
            <a:r>
              <a:rPr lang="fr-FR" dirty="0" err="1">
                <a:solidFill>
                  <a:srgbClr val="FFFF00"/>
                </a:solidFill>
                <a:effectLst>
                  <a:outerShdw blurRad="38100" dist="38100" dir="2700000" algn="tl">
                    <a:srgbClr val="000000"/>
                  </a:outerShdw>
                </a:effectLst>
                <a:latin typeface="Arial" charset="0"/>
                <a:cs typeface="+mn-cs"/>
              </a:rPr>
              <a:t>Vollständige</a:t>
            </a: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Jesaja</a:t>
            </a:r>
            <a:r>
              <a:rPr lang="fr-FR" dirty="0">
                <a:solidFill>
                  <a:srgbClr val="FFFF00"/>
                </a:solidFill>
                <a:effectLst>
                  <a:outerShdw blurRad="38100" dist="38100" dir="2700000" algn="tl">
                    <a:srgbClr val="000000"/>
                  </a:outerShdw>
                </a:effectLst>
                <a:latin typeface="Arial" charset="0"/>
                <a:cs typeface="+mn-cs"/>
              </a:rPr>
              <a:t>-Rolle </a:t>
            </a:r>
            <a:r>
              <a:rPr lang="fr-FR" dirty="0" err="1">
                <a:solidFill>
                  <a:srgbClr val="FFFF00"/>
                </a:solidFill>
                <a:effectLst>
                  <a:outerShdw blurRad="38100" dist="38100" dir="2700000" algn="tl">
                    <a:srgbClr val="000000"/>
                  </a:outerShdw>
                </a:effectLst>
                <a:latin typeface="Arial" charset="0"/>
                <a:cs typeface="+mn-cs"/>
              </a:rPr>
              <a:t>aus</a:t>
            </a: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dem</a:t>
            </a:r>
            <a:r>
              <a:rPr lang="fr-FR" dirty="0">
                <a:solidFill>
                  <a:srgbClr val="FFFF00"/>
                </a:solidFill>
                <a:effectLst>
                  <a:outerShdw blurRad="38100" dist="38100" dir="2700000" algn="tl">
                    <a:srgbClr val="000000"/>
                  </a:outerShdw>
                </a:effectLst>
                <a:latin typeface="Arial" charset="0"/>
                <a:cs typeface="+mn-cs"/>
              </a:rPr>
              <a:t> 2. Jh. v. Chr. </a:t>
            </a:r>
          </a:p>
          <a:p>
            <a:pPr>
              <a:spcBef>
                <a:spcPct val="20000"/>
              </a:spcBef>
              <a:buClr>
                <a:schemeClr val="hlink"/>
              </a:buClr>
              <a:buSzPct val="60000"/>
              <a:buFont typeface="Wingdings" pitchFamily="2" charset="2"/>
              <a:buChar char="n"/>
              <a:defRPr/>
            </a:pP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Sie</a:t>
            </a: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enthält</a:t>
            </a:r>
            <a:r>
              <a:rPr lang="fr-FR" dirty="0">
                <a:solidFill>
                  <a:srgbClr val="FFFF00"/>
                </a:solidFill>
                <a:effectLst>
                  <a:outerShdw blurRad="38100" dist="38100" dir="2700000" algn="tl">
                    <a:srgbClr val="000000"/>
                  </a:outerShdw>
                </a:effectLst>
                <a:latin typeface="Arial" charset="0"/>
                <a:cs typeface="+mn-cs"/>
              </a:rPr>
              <a:t> den </a:t>
            </a:r>
            <a:r>
              <a:rPr lang="fr-FR" dirty="0" err="1">
                <a:solidFill>
                  <a:srgbClr val="FFFF00"/>
                </a:solidFill>
                <a:effectLst>
                  <a:outerShdw blurRad="38100" dist="38100" dir="2700000" algn="tl">
                    <a:srgbClr val="000000"/>
                  </a:outerShdw>
                </a:effectLst>
                <a:latin typeface="Arial" charset="0"/>
                <a:cs typeface="+mn-cs"/>
              </a:rPr>
              <a:t>ganzen</a:t>
            </a: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Text</a:t>
            </a: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von</a:t>
            </a: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Jesaja</a:t>
            </a:r>
            <a:r>
              <a:rPr lang="fr-FR" dirty="0">
                <a:solidFill>
                  <a:srgbClr val="FFFF00"/>
                </a:solidFill>
                <a:effectLst>
                  <a:outerShdw blurRad="38100" dist="38100" dir="2700000" algn="tl">
                    <a:srgbClr val="000000"/>
                  </a:outerShdw>
                </a:effectLst>
                <a:latin typeface="Arial" charset="0"/>
                <a:cs typeface="+mn-cs"/>
              </a:rPr>
              <a:t> 53. </a:t>
            </a:r>
          </a:p>
          <a:p>
            <a:pPr>
              <a:defRPr/>
            </a:pPr>
            <a:endParaRPr lang="fr-FR" dirty="0">
              <a:solidFill>
                <a:srgbClr val="FFFF00"/>
              </a:solidFill>
              <a:latin typeface="Arial" charset="0"/>
              <a:cs typeface="+mn-cs"/>
            </a:endParaRPr>
          </a:p>
        </p:txBody>
      </p:sp>
      <p:pic>
        <p:nvPicPr>
          <p:cNvPr id="95235" name="Picture 3" descr="C:\Users\Roger\AppData\Local\Microsoft\Windows\Temporary Internet Files\Content.IE5\MHWC3JZV\MPj04403010000[1].jpg"/>
          <p:cNvPicPr>
            <a:picLocks noChangeAspect="1" noChangeArrowheads="1"/>
          </p:cNvPicPr>
          <p:nvPr/>
        </p:nvPicPr>
        <p:blipFill>
          <a:blip r:embed="rId2"/>
          <a:srcRect/>
          <a:stretch>
            <a:fillRect/>
          </a:stretch>
        </p:blipFill>
        <p:spPr bwMode="auto">
          <a:xfrm>
            <a:off x="3357563" y="1714500"/>
            <a:ext cx="2392362"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a:xfrm>
            <a:off x="457200" y="0"/>
            <a:ext cx="8229600" cy="1341438"/>
          </a:xfrm>
        </p:spPr>
        <p:txBody>
          <a:bodyPr/>
          <a:lstStyle/>
          <a:p>
            <a:pPr>
              <a:defRPr/>
            </a:pPr>
            <a:r>
              <a:rPr lang="fr-FR" smtClean="0">
                <a:solidFill>
                  <a:srgbClr val="99FF33"/>
                </a:solidFill>
                <a:latin typeface="Arial" charset="0"/>
              </a:rPr>
              <a:t>Jesaja 53: Echte Prophetie</a:t>
            </a:r>
          </a:p>
        </p:txBody>
      </p:sp>
      <p:pic>
        <p:nvPicPr>
          <p:cNvPr id="96258" name="Picture 3" descr="C:\Users\Roger\AppData\Local\Microsoft\Windows\Temporary Internet Files\Content.IE5\MHWC3JZV\MPj04403010000[1].jpg"/>
          <p:cNvPicPr>
            <a:picLocks noChangeAspect="1" noChangeArrowheads="1"/>
          </p:cNvPicPr>
          <p:nvPr/>
        </p:nvPicPr>
        <p:blipFill>
          <a:blip r:embed="rId2"/>
          <a:srcRect/>
          <a:stretch>
            <a:fillRect/>
          </a:stretch>
        </p:blipFill>
        <p:spPr bwMode="auto">
          <a:xfrm>
            <a:off x="3357563" y="1714500"/>
            <a:ext cx="2392362" cy="3429000"/>
          </a:xfrm>
          <a:prstGeom prst="rect">
            <a:avLst/>
          </a:prstGeom>
          <a:noFill/>
          <a:ln w="9525">
            <a:noFill/>
            <a:miter lim="800000"/>
            <a:headEnd/>
            <a:tailEnd/>
          </a:ln>
        </p:spPr>
      </p:pic>
      <p:sp>
        <p:nvSpPr>
          <p:cNvPr id="5" name="Text Box 5"/>
          <p:cNvSpPr txBox="1">
            <a:spLocks noChangeArrowheads="1"/>
          </p:cNvSpPr>
          <p:nvPr/>
        </p:nvSpPr>
        <p:spPr bwMode="auto">
          <a:xfrm>
            <a:off x="1069975" y="5357813"/>
            <a:ext cx="8074025" cy="1200150"/>
          </a:xfrm>
          <a:prstGeom prst="rect">
            <a:avLst/>
          </a:prstGeom>
          <a:noFill/>
          <a:ln w="9525">
            <a:noFill/>
            <a:miter lim="800000"/>
            <a:headEnd/>
            <a:tailEnd/>
          </a:ln>
          <a:effectLst/>
        </p:spPr>
        <p:txBody>
          <a:bodyPr>
            <a:spAutoFit/>
          </a:bodyPr>
          <a:lstStyle/>
          <a:p>
            <a:pPr>
              <a:defRPr/>
            </a:pPr>
            <a:r>
              <a:rPr lang="fr-FR" dirty="0" err="1">
                <a:solidFill>
                  <a:srgbClr val="FFFF00"/>
                </a:solidFill>
                <a:effectLst>
                  <a:outerShdw blurRad="38100" dist="38100" dir="2700000" algn="tl">
                    <a:srgbClr val="000000"/>
                  </a:outerShdw>
                </a:effectLst>
                <a:latin typeface="Arial" charset="0"/>
                <a:cs typeface="+mn-cs"/>
              </a:rPr>
              <a:t>Gemäss</a:t>
            </a: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dem</a:t>
            </a: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Zeugnis</a:t>
            </a:r>
            <a:r>
              <a:rPr lang="fr-FR" dirty="0">
                <a:solidFill>
                  <a:srgbClr val="FFFF00"/>
                </a:solidFill>
                <a:effectLst>
                  <a:outerShdw blurRad="38100" dist="38100" dir="2700000" algn="tl">
                    <a:srgbClr val="000000"/>
                  </a:outerShdw>
                </a:effectLst>
                <a:latin typeface="Arial" charset="0"/>
                <a:cs typeface="+mn-cs"/>
              </a:rPr>
              <a:t> der </a:t>
            </a:r>
            <a:r>
              <a:rPr lang="fr-FR" dirty="0" err="1">
                <a:solidFill>
                  <a:srgbClr val="FFFF00"/>
                </a:solidFill>
                <a:effectLst>
                  <a:outerShdw blurRad="38100" dist="38100" dir="2700000" algn="tl">
                    <a:srgbClr val="000000"/>
                  </a:outerShdw>
                </a:effectLst>
                <a:latin typeface="Arial" charset="0"/>
                <a:cs typeface="+mn-cs"/>
              </a:rPr>
              <a:t>alten</a:t>
            </a: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Rabbiner</a:t>
            </a: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im</a:t>
            </a: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Judentum</a:t>
            </a: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spricht</a:t>
            </a: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dieses</a:t>
            </a: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Kapitel</a:t>
            </a:r>
            <a:r>
              <a:rPr lang="fr-FR" dirty="0">
                <a:solidFill>
                  <a:srgbClr val="FFFF00"/>
                </a:solidFill>
                <a:effectLst>
                  <a:outerShdw blurRad="38100" dist="38100" dir="2700000" algn="tl">
                    <a:srgbClr val="000000"/>
                  </a:outerShdw>
                </a:effectLst>
                <a:latin typeface="Arial" charset="0"/>
                <a:cs typeface="+mn-cs"/>
              </a:rPr>
              <a:t> </a:t>
            </a:r>
            <a:r>
              <a:rPr lang="fr-FR" dirty="0" err="1">
                <a:solidFill>
                  <a:srgbClr val="FFFF00"/>
                </a:solidFill>
                <a:effectLst>
                  <a:outerShdw blurRad="38100" dist="38100" dir="2700000" algn="tl">
                    <a:srgbClr val="000000"/>
                  </a:outerShdw>
                </a:effectLst>
                <a:latin typeface="Arial" charset="0"/>
                <a:cs typeface="+mn-cs"/>
              </a:rPr>
              <a:t>über</a:t>
            </a:r>
            <a:r>
              <a:rPr lang="fr-FR" dirty="0">
                <a:solidFill>
                  <a:srgbClr val="FFFF00"/>
                </a:solidFill>
                <a:effectLst>
                  <a:outerShdw blurRad="38100" dist="38100" dir="2700000" algn="tl">
                    <a:srgbClr val="000000"/>
                  </a:outerShdw>
                </a:effectLst>
                <a:latin typeface="Arial" charset="0"/>
                <a:cs typeface="+mn-cs"/>
              </a:rPr>
              <a:t> den </a:t>
            </a:r>
            <a:r>
              <a:rPr lang="fr-FR" dirty="0" err="1">
                <a:solidFill>
                  <a:srgbClr val="FFFF00"/>
                </a:solidFill>
                <a:effectLst>
                  <a:outerShdw blurRad="38100" dist="38100" dir="2700000" algn="tl">
                    <a:srgbClr val="000000"/>
                  </a:outerShdw>
                </a:effectLst>
                <a:latin typeface="Arial" charset="0"/>
                <a:cs typeface="+mn-cs"/>
              </a:rPr>
              <a:t>Messias</a:t>
            </a:r>
            <a:r>
              <a:rPr lang="fr-FR" dirty="0">
                <a:solidFill>
                  <a:srgbClr val="FFFF00"/>
                </a:solidFill>
                <a:effectLst>
                  <a:outerShdw blurRad="38100" dist="38100" dir="2700000" algn="tl">
                    <a:srgbClr val="000000"/>
                  </a:outerShdw>
                </a:effectLst>
                <a:latin typeface="Arial" charset="0"/>
                <a:cs typeface="+mn-cs"/>
              </a:rPr>
              <a:t> (BT Sanhedrin 98b; Targum </a:t>
            </a:r>
            <a:r>
              <a:rPr lang="fr-FR">
                <a:solidFill>
                  <a:srgbClr val="FFFF00"/>
                </a:solidFill>
                <a:effectLst>
                  <a:outerShdw blurRad="38100" dist="38100" dir="2700000" algn="tl">
                    <a:srgbClr val="000000"/>
                  </a:outerShdw>
                </a:effectLst>
                <a:latin typeface="Arial" charset="0"/>
                <a:cs typeface="+mn-cs"/>
              </a:rPr>
              <a:t>Jonathan).</a:t>
            </a:r>
            <a:endParaRPr lang="fr-FR" dirty="0">
              <a:solidFill>
                <a:srgbClr val="FFFF00"/>
              </a:solidFill>
              <a:effectLst>
                <a:outerShdw blurRad="38100" dist="38100" dir="2700000" algn="tl">
                  <a:srgbClr val="000000"/>
                </a:outerShdw>
              </a:effectLst>
              <a:latin typeface="Arial" charset="0"/>
              <a:cs typeface="+mn-cs"/>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1214438" y="1989138"/>
            <a:ext cx="7723187" cy="4525962"/>
          </a:xfrm>
        </p:spPr>
        <p:txBody>
          <a:bodyPr/>
          <a:lstStyle/>
          <a:p>
            <a:pPr>
              <a:defRPr/>
            </a:pPr>
            <a:r>
              <a:rPr lang="de-CH" sz="2400" dirty="0">
                <a:solidFill>
                  <a:srgbClr val="99FF33"/>
                </a:solidFill>
                <a:latin typeface="Arial" pitchFamily="34" charset="0"/>
              </a:rPr>
              <a:t>GNU = GNU 1.2 </a:t>
            </a:r>
            <a:r>
              <a:rPr lang="de-CH" sz="2400" dirty="0" err="1">
                <a:solidFill>
                  <a:srgbClr val="99FF33"/>
                </a:solidFill>
                <a:latin typeface="Arial" pitchFamily="34" charset="0"/>
              </a:rPr>
              <a:t>or</a:t>
            </a:r>
            <a:r>
              <a:rPr lang="de-CH" sz="2400" dirty="0">
                <a:solidFill>
                  <a:srgbClr val="99FF33"/>
                </a:solidFill>
                <a:latin typeface="Arial" pitchFamily="34" charset="0"/>
              </a:rPr>
              <a:t> </a:t>
            </a:r>
            <a:r>
              <a:rPr lang="de-CH" sz="2400" dirty="0" err="1">
                <a:solidFill>
                  <a:srgbClr val="99FF33"/>
                </a:solidFill>
                <a:latin typeface="Arial" pitchFamily="34" charset="0"/>
              </a:rPr>
              <a:t>later</a:t>
            </a:r>
            <a:r>
              <a:rPr lang="de-DE" sz="2400" dirty="0">
                <a:solidFill>
                  <a:srgbClr val="99FF33"/>
                </a:solidFill>
                <a:latin typeface="Arial" pitchFamily="34" charset="0"/>
              </a:rPr>
              <a:t> </a:t>
            </a:r>
          </a:p>
          <a:p>
            <a:pPr>
              <a:defRPr/>
            </a:pPr>
            <a:endParaRPr lang="de-DE" sz="2400" dirty="0">
              <a:solidFill>
                <a:srgbClr val="99FF33"/>
              </a:solidFill>
              <a:latin typeface="Arial" pitchFamily="34" charset="0"/>
            </a:endParaRPr>
          </a:p>
          <a:p>
            <a:pPr>
              <a:defRPr/>
            </a:pPr>
            <a:r>
              <a:rPr lang="de-DE" sz="2400" dirty="0">
                <a:solidFill>
                  <a:srgbClr val="FFFFFF"/>
                </a:solidFill>
                <a:latin typeface="Arial" pitchFamily="34" charset="0"/>
              </a:rPr>
              <a:t>Genaue Information zur Lizenz GNU FDL:</a:t>
            </a:r>
          </a:p>
          <a:p>
            <a:pPr>
              <a:defRPr/>
            </a:pPr>
            <a:r>
              <a:rPr lang="de-DE" sz="2400" dirty="0">
                <a:solidFill>
                  <a:schemeClr val="bg1"/>
                </a:solidFill>
                <a:latin typeface="Arial" pitchFamily="34" charset="0"/>
                <a:hlinkClick r:id="rId2"/>
              </a:rPr>
              <a:t>http://en.wikipedia.org/wiki/Wikipedia:Text </a:t>
            </a:r>
            <a:r>
              <a:rPr lang="de-DE" sz="2400" dirty="0" err="1">
                <a:solidFill>
                  <a:schemeClr val="bg1"/>
                </a:solidFill>
                <a:latin typeface="Arial" pitchFamily="34" charset="0"/>
                <a:hlinkClick r:id="rId2"/>
              </a:rPr>
              <a:t>of_the_GNU_Free_Documentation_License</a:t>
            </a:r>
            <a:endParaRPr lang="de-DE" sz="2400" dirty="0">
              <a:solidFill>
                <a:schemeClr val="bg1"/>
              </a:solidFill>
              <a:latin typeface="Arial" pitchFamily="34" charset="0"/>
            </a:endParaRPr>
          </a:p>
        </p:txBody>
      </p:sp>
      <p:sp>
        <p:nvSpPr>
          <p:cNvPr id="164867" name="Text Box 3"/>
          <p:cNvSpPr txBox="1">
            <a:spLocks noChangeArrowheads="1"/>
          </p:cNvSpPr>
          <p:nvPr/>
        </p:nvSpPr>
        <p:spPr bwMode="auto">
          <a:xfrm>
            <a:off x="1095375" y="268288"/>
            <a:ext cx="7410450" cy="823912"/>
          </a:xfrm>
          <a:prstGeom prst="rect">
            <a:avLst/>
          </a:prstGeom>
          <a:noFill/>
          <a:ln w="9525" algn="ctr">
            <a:noFill/>
            <a:miter lim="800000"/>
            <a:headEnd/>
            <a:tailEnd/>
          </a:ln>
          <a:effectLst/>
        </p:spPr>
        <p:txBody>
          <a:bodyPr wrap="none">
            <a:spAutoFit/>
          </a:bodyPr>
          <a:lstStyle/>
          <a:p>
            <a:pPr eaLnBrk="0" hangingPunct="0">
              <a:defRPr/>
            </a:pPr>
            <a:r>
              <a:rPr lang="de-CH" sz="4800" b="1" dirty="0">
                <a:solidFill>
                  <a:srgbClr val="FFFF00"/>
                </a:solidFill>
                <a:effectLst>
                  <a:outerShdw blurRad="38100" dist="38100" dir="2700000" algn="tl">
                    <a:srgbClr val="000000">
                      <a:alpha val="43137"/>
                    </a:srgbClr>
                  </a:outerShdw>
                </a:effectLst>
                <a:latin typeface="Arial" pitchFamily="34" charset="0"/>
                <a:cs typeface="+mn-cs"/>
              </a:rPr>
              <a:t>Quellen und Bildlizenzen</a:t>
            </a:r>
            <a:endParaRPr lang="de-DE" sz="4800" b="1" dirty="0">
              <a:solidFill>
                <a:srgbClr val="FFFF00"/>
              </a:solidFill>
              <a:effectLst>
                <a:outerShdw blurRad="38100" dist="38100" dir="2700000" algn="tl">
                  <a:srgbClr val="000000">
                    <a:alpha val="43137"/>
                  </a:srgbClr>
                </a:outerShdw>
              </a:effectLst>
              <a:latin typeface="Arial" pitchFamily="34" charset="0"/>
              <a:cs typeface="+mn-cs"/>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p:txBody>
          <a:bodyPr/>
          <a:lstStyle/>
          <a:p>
            <a:pPr>
              <a:defRPr/>
            </a:pPr>
            <a:r>
              <a:rPr lang="de-CH">
                <a:solidFill>
                  <a:schemeClr val="tx1"/>
                </a:solidFill>
                <a:latin typeface="Arial" pitchFamily="34" charset="0"/>
              </a:rPr>
              <a:t>CCA</a:t>
            </a:r>
            <a:r>
              <a:rPr lang="de-CH"/>
              <a:t> </a:t>
            </a:r>
            <a:endParaRPr lang="de-DE"/>
          </a:p>
        </p:txBody>
      </p:sp>
      <p:sp>
        <p:nvSpPr>
          <p:cNvPr id="165891" name="Rectangle 3"/>
          <p:cNvSpPr>
            <a:spLocks noGrp="1" noChangeArrowheads="1"/>
          </p:cNvSpPr>
          <p:nvPr>
            <p:ph type="body" idx="1"/>
          </p:nvPr>
        </p:nvSpPr>
        <p:spPr>
          <a:xfrm>
            <a:off x="1285875" y="1600200"/>
            <a:ext cx="7858125" cy="4525963"/>
          </a:xfrm>
        </p:spPr>
        <p:txBody>
          <a:bodyPr/>
          <a:lstStyle/>
          <a:p>
            <a:pPr>
              <a:defRPr/>
            </a:pPr>
            <a:r>
              <a:rPr lang="de-CH" sz="2400" dirty="0">
                <a:latin typeface="Arial" pitchFamily="34" charset="0"/>
              </a:rPr>
              <a:t>Genaue Information zur Lizenz Creative </a:t>
            </a:r>
            <a:r>
              <a:rPr lang="de-CH" sz="2400" dirty="0" err="1">
                <a:latin typeface="Arial" pitchFamily="34" charset="0"/>
              </a:rPr>
              <a:t>Commons</a:t>
            </a:r>
            <a:r>
              <a:rPr lang="de-CH" sz="2400" dirty="0">
                <a:latin typeface="Arial" pitchFamily="34" charset="0"/>
              </a:rPr>
              <a:t> (CC):</a:t>
            </a:r>
          </a:p>
          <a:p>
            <a:pPr>
              <a:defRPr/>
            </a:pPr>
            <a:r>
              <a:rPr lang="de-DE" sz="2400" dirty="0">
                <a:solidFill>
                  <a:schemeClr val="hlink"/>
                </a:solidFill>
                <a:latin typeface="Arial" pitchFamily="34" charset="0"/>
              </a:rPr>
              <a:t>http://en.wikipedia.org/wiki/Creative_Commons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rrowheads="1"/>
          </p:cNvSpPr>
          <p:nvPr>
            <p:ph type="title"/>
          </p:nvPr>
        </p:nvSpPr>
        <p:spPr>
          <a:xfrm>
            <a:off x="1357313" y="260350"/>
            <a:ext cx="7340600" cy="5400675"/>
          </a:xfrm>
        </p:spPr>
        <p:txBody>
          <a:bodyPr/>
          <a:lstStyle/>
          <a:p>
            <a:pPr algn="l">
              <a:defRPr/>
            </a:pPr>
            <a:r>
              <a:rPr lang="de-CH" sz="2400" dirty="0">
                <a:solidFill>
                  <a:srgbClr val="FFFFFF"/>
                </a:solidFill>
                <a:latin typeface="Arial" pitchFamily="34" charset="0"/>
              </a:rPr>
              <a:t>FB = Freies Bild (</a:t>
            </a:r>
            <a:r>
              <a:rPr lang="de-CH" sz="2400" dirty="0" err="1">
                <a:solidFill>
                  <a:srgbClr val="FFFFFF"/>
                </a:solidFill>
                <a:latin typeface="Arial" pitchFamily="34" charset="0"/>
              </a:rPr>
              <a:t>public</a:t>
            </a:r>
            <a:r>
              <a:rPr lang="de-CH" sz="2400" dirty="0">
                <a:solidFill>
                  <a:srgbClr val="FFFFFF"/>
                </a:solidFill>
                <a:latin typeface="Arial" pitchFamily="34" charset="0"/>
              </a:rPr>
              <a:t> </a:t>
            </a:r>
            <a:r>
              <a:rPr lang="de-CH" sz="2400" dirty="0" err="1">
                <a:solidFill>
                  <a:srgbClr val="FFFFFF"/>
                </a:solidFill>
                <a:latin typeface="Arial" pitchFamily="34" charset="0"/>
              </a:rPr>
              <a:t>domain</a:t>
            </a:r>
            <a:r>
              <a:rPr lang="de-CH" sz="2400" dirty="0">
                <a:solidFill>
                  <a:srgbClr val="FFFFFF"/>
                </a:solidFill>
                <a:latin typeface="Arial" pitchFamily="34" charset="0"/>
              </a:rPr>
              <a:t>)</a:t>
            </a:r>
            <a:br>
              <a:rPr lang="de-CH" sz="2400" dirty="0">
                <a:solidFill>
                  <a:srgbClr val="FFFFFF"/>
                </a:solidFill>
                <a:latin typeface="Arial" pitchFamily="34" charset="0"/>
              </a:rPr>
            </a:br>
            <a:r>
              <a:rPr lang="de-CH" sz="2400" dirty="0">
                <a:solidFill>
                  <a:srgbClr val="FFFFFF"/>
                </a:solidFill>
                <a:latin typeface="Arial" pitchFamily="34" charset="0"/>
              </a:rPr>
              <a:t/>
            </a:r>
            <a:br>
              <a:rPr lang="de-CH" sz="2400" dirty="0">
                <a:solidFill>
                  <a:srgbClr val="FFFFFF"/>
                </a:solidFill>
                <a:latin typeface="Arial" pitchFamily="34" charset="0"/>
              </a:rPr>
            </a:br>
            <a:r>
              <a:rPr lang="de-CH" sz="2400" dirty="0">
                <a:solidFill>
                  <a:srgbClr val="FFFFFF"/>
                </a:solidFill>
                <a:latin typeface="Arial" pitchFamily="34" charset="0"/>
              </a:rPr>
              <a:t>RL = Roger Liebi</a:t>
            </a:r>
            <a:br>
              <a:rPr lang="de-CH" sz="2400" dirty="0">
                <a:solidFill>
                  <a:srgbClr val="FFFFFF"/>
                </a:solidFill>
                <a:latin typeface="Arial" pitchFamily="34" charset="0"/>
              </a:rPr>
            </a:br>
            <a:r>
              <a:rPr lang="de-CH" sz="2400" dirty="0">
                <a:solidFill>
                  <a:srgbClr val="FFFFFF"/>
                </a:solidFill>
                <a:latin typeface="Arial" pitchFamily="34" charset="0"/>
              </a:rPr>
              <a:t/>
            </a:r>
            <a:br>
              <a:rPr lang="de-CH" sz="2400" dirty="0">
                <a:solidFill>
                  <a:srgbClr val="FFFFFF"/>
                </a:solidFill>
                <a:latin typeface="Arial" pitchFamily="34" charset="0"/>
              </a:rPr>
            </a:br>
            <a:r>
              <a:rPr lang="de-CH" sz="2400" dirty="0">
                <a:solidFill>
                  <a:srgbClr val="FFFFFF"/>
                </a:solidFill>
                <a:latin typeface="Arial" pitchFamily="34" charset="0"/>
              </a:rPr>
              <a:t>Bibelzitate: </a:t>
            </a:r>
            <a:br>
              <a:rPr lang="de-CH" sz="2400" dirty="0">
                <a:solidFill>
                  <a:srgbClr val="FFFFFF"/>
                </a:solidFill>
                <a:latin typeface="Arial" pitchFamily="34" charset="0"/>
              </a:rPr>
            </a:br>
            <a:r>
              <a:rPr lang="de-CH" sz="2400" dirty="0">
                <a:solidFill>
                  <a:srgbClr val="FFFFFF"/>
                </a:solidFill>
                <a:latin typeface="Arial" pitchFamily="34" charset="0"/>
              </a:rPr>
              <a:t>Elberfelder 1905 (leicht überarbeitet von RL</a:t>
            </a:r>
            <a:r>
              <a:rPr lang="de-CH" sz="2400" dirty="0" smtClean="0">
                <a:solidFill>
                  <a:srgbClr val="FFFFFF"/>
                </a:solidFill>
                <a:latin typeface="Arial" pitchFamily="34" charset="0"/>
              </a:rPr>
              <a:t>)</a:t>
            </a:r>
            <a:br>
              <a:rPr lang="de-CH" sz="2400" dirty="0" smtClean="0">
                <a:solidFill>
                  <a:srgbClr val="FFFFFF"/>
                </a:solidFill>
                <a:latin typeface="Arial" pitchFamily="34" charset="0"/>
              </a:rPr>
            </a:br>
            <a:r>
              <a:rPr lang="de-CH" sz="2400" dirty="0" smtClean="0">
                <a:solidFill>
                  <a:srgbClr val="FFFFFF"/>
                </a:solidFill>
                <a:latin typeface="Arial" pitchFamily="34" charset="0"/>
              </a:rPr>
              <a:t/>
            </a:r>
            <a:br>
              <a:rPr lang="de-CH" sz="2400" dirty="0" smtClean="0">
                <a:solidFill>
                  <a:srgbClr val="FFFFFF"/>
                </a:solidFill>
                <a:latin typeface="Arial" pitchFamily="34" charset="0"/>
              </a:rPr>
            </a:br>
            <a:r>
              <a:rPr lang="de-CH" sz="2400" dirty="0" smtClean="0">
                <a:solidFill>
                  <a:srgbClr val="FFFFFF"/>
                </a:solidFill>
                <a:latin typeface="Arial" pitchFamily="34" charset="0"/>
              </a:rPr>
              <a:t>Alle nicht bezeichneten Bilder: Microsoft </a:t>
            </a:r>
            <a:r>
              <a:rPr lang="de-CH" sz="2400" dirty="0" err="1" smtClean="0">
                <a:solidFill>
                  <a:srgbClr val="FFFFFF"/>
                </a:solidFill>
                <a:latin typeface="Arial" pitchFamily="34" charset="0"/>
              </a:rPr>
              <a:t>Clipart</a:t>
            </a:r>
            <a:r>
              <a:rPr lang="de-CH" sz="2400" dirty="0" smtClean="0">
                <a:solidFill>
                  <a:srgbClr val="FFFFFF"/>
                </a:solidFill>
                <a:latin typeface="Arial" pitchFamily="34" charset="0"/>
              </a:rPr>
              <a:t> Office 2007</a:t>
            </a:r>
            <a:endParaRPr lang="de-DE" sz="2400" dirty="0">
              <a:solidFill>
                <a:srgbClr val="FFFFFF"/>
              </a:solidFill>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C:\Users\Roger\AppData\Local\Microsoft\Windows\Temporary Internet Files\Content.IE5\X6QU0AY3\MPj04386220000[1].jpg"/>
          <p:cNvPicPr>
            <a:picLocks noChangeAspect="1" noChangeArrowheads="1"/>
          </p:cNvPicPr>
          <p:nvPr/>
        </p:nvPicPr>
        <p:blipFill>
          <a:blip r:embed="rId2"/>
          <a:srcRect/>
          <a:stretch>
            <a:fillRect/>
          </a:stretch>
        </p:blipFill>
        <p:spPr bwMode="auto">
          <a:xfrm>
            <a:off x="0" y="0"/>
            <a:ext cx="9197975" cy="7358063"/>
          </a:xfrm>
          <a:prstGeom prst="rect">
            <a:avLst/>
          </a:prstGeom>
          <a:noFill/>
          <a:ln w="9525">
            <a:noFill/>
            <a:miter lim="800000"/>
            <a:headEnd/>
            <a:tailEnd/>
          </a:ln>
        </p:spPr>
      </p:pic>
      <p:sp>
        <p:nvSpPr>
          <p:cNvPr id="5" name="Titel 4"/>
          <p:cNvSpPr>
            <a:spLocks noGrp="1"/>
          </p:cNvSpPr>
          <p:nvPr>
            <p:ph type="title"/>
          </p:nvPr>
        </p:nvSpPr>
        <p:spPr/>
        <p:txBody>
          <a:bodyPr/>
          <a:lstStyle/>
          <a:p>
            <a:pPr>
              <a:defRPr/>
            </a:pPr>
            <a:r>
              <a:rPr lang="de-DE" dirty="0" smtClean="0">
                <a:solidFill>
                  <a:srgbClr val="FF0000"/>
                </a:solidFill>
              </a:rPr>
              <a:t>Europa heute</a:t>
            </a:r>
            <a:endParaRPr lang="de-DE" dirty="0">
              <a:solidFill>
                <a:srgbClr val="FF0000"/>
              </a:solidFill>
            </a:endParaRPr>
          </a:p>
        </p:txBody>
      </p:sp>
      <p:sp>
        <p:nvSpPr>
          <p:cNvPr id="7" name="Textplatzhalter 6"/>
          <p:cNvSpPr>
            <a:spLocks noGrp="1"/>
          </p:cNvSpPr>
          <p:nvPr>
            <p:ph type="body" sz="half" idx="2"/>
          </p:nvPr>
        </p:nvSpPr>
        <p:spPr>
          <a:xfrm>
            <a:off x="214313" y="2643188"/>
            <a:ext cx="7900987" cy="4525962"/>
          </a:xfrm>
        </p:spPr>
        <p:txBody>
          <a:bodyPr/>
          <a:lstStyle/>
          <a:p>
            <a:pPr>
              <a:defRPr/>
            </a:pPr>
            <a:r>
              <a:rPr lang="de-DE" sz="2800" dirty="0" smtClean="0"/>
              <a:t>Der </a:t>
            </a:r>
            <a:r>
              <a:rPr lang="de-DE" sz="2800" dirty="0" err="1" smtClean="0"/>
              <a:t>grössere</a:t>
            </a:r>
            <a:r>
              <a:rPr lang="de-DE" sz="2800" dirty="0" smtClean="0"/>
              <a:t> Teil hat keinen biblischen Hintergrund.</a:t>
            </a:r>
          </a:p>
          <a:p>
            <a:pPr>
              <a:defRPr/>
            </a:pPr>
            <a:r>
              <a:rPr lang="de-DE" sz="2800" dirty="0" smtClean="0"/>
              <a:t>Es gibt aber auch Leute, die noch Manches von der Bibel wissen.</a:t>
            </a:r>
            <a:endParaRPr lang="de-DE"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a:defRPr/>
            </a:pPr>
            <a:r>
              <a:rPr lang="de-CH" dirty="0">
                <a:solidFill>
                  <a:srgbClr val="92D050"/>
                </a:solidFill>
              </a:rPr>
              <a:t>Paulus in Athen</a:t>
            </a:r>
            <a:endParaRPr lang="de-DE" dirty="0">
              <a:solidFill>
                <a:srgbClr val="92D050"/>
              </a:solidFill>
            </a:endParaRPr>
          </a:p>
        </p:txBody>
      </p:sp>
      <p:sp>
        <p:nvSpPr>
          <p:cNvPr id="167946" name="Rectangle 10"/>
          <p:cNvSpPr>
            <a:spLocks noGrp="1" noChangeArrowheads="1"/>
          </p:cNvSpPr>
          <p:nvPr>
            <p:ph type="body" sz="half" idx="2"/>
          </p:nvPr>
        </p:nvSpPr>
        <p:spPr>
          <a:xfrm>
            <a:off x="4859338" y="1844675"/>
            <a:ext cx="3827462" cy="4114800"/>
          </a:xfrm>
        </p:spPr>
        <p:txBody>
          <a:bodyPr/>
          <a:lstStyle/>
          <a:p>
            <a:pPr>
              <a:defRPr/>
            </a:pPr>
            <a:r>
              <a:rPr lang="de-DE" dirty="0" err="1"/>
              <a:t>Apg</a:t>
            </a:r>
            <a:r>
              <a:rPr lang="de-DE" dirty="0"/>
              <a:t> 17,16-34:       2. Missionsreise (ca. 50 n. Chr.)</a:t>
            </a:r>
          </a:p>
          <a:p>
            <a:pPr>
              <a:defRPr/>
            </a:pPr>
            <a:r>
              <a:rPr lang="de-DE" dirty="0"/>
              <a:t>Stadtrundgang </a:t>
            </a:r>
            <a:r>
              <a:rPr lang="de-DE" dirty="0">
                <a:sym typeface="Wingdings" pitchFamily="2" charset="2"/>
              </a:rPr>
              <a:t> </a:t>
            </a:r>
            <a:r>
              <a:rPr lang="de-DE" dirty="0"/>
              <a:t>Paulus </a:t>
            </a:r>
            <a:r>
              <a:rPr lang="de-DE" dirty="0" err="1" smtClean="0"/>
              <a:t>interes-sierte</a:t>
            </a:r>
            <a:r>
              <a:rPr lang="de-DE" dirty="0" smtClean="0"/>
              <a:t> </a:t>
            </a:r>
            <a:r>
              <a:rPr lang="de-DE" dirty="0"/>
              <a:t>sich für das Leben und die Kultur der Stadt Athen.</a:t>
            </a:r>
          </a:p>
        </p:txBody>
      </p:sp>
      <p:pic>
        <p:nvPicPr>
          <p:cNvPr id="26627" name="Picture 5" descr="Bild:Athen 2004.jpg">
            <a:hlinkClick r:id="rId2"/>
          </p:cNvPr>
          <p:cNvPicPr>
            <a:picLocks noGrp="1" noChangeAspect="1" noChangeArrowheads="1"/>
          </p:cNvPicPr>
          <p:nvPr>
            <p:ph idx="4294967295"/>
          </p:nvPr>
        </p:nvPicPr>
        <p:blipFill>
          <a:blip r:embed="rId3"/>
          <a:srcRect/>
          <a:stretch>
            <a:fillRect/>
          </a:stretch>
        </p:blipFill>
        <p:spPr>
          <a:xfrm>
            <a:off x="1357313" y="2000250"/>
            <a:ext cx="3449637" cy="3449638"/>
          </a:xfrm>
        </p:spPr>
      </p:pic>
      <p:sp>
        <p:nvSpPr>
          <p:cNvPr id="26628" name="Text Box 7"/>
          <p:cNvSpPr txBox="1">
            <a:spLocks noChangeArrowheads="1"/>
          </p:cNvSpPr>
          <p:nvPr/>
        </p:nvSpPr>
        <p:spPr bwMode="auto">
          <a:xfrm>
            <a:off x="1357313" y="5429250"/>
            <a:ext cx="3086100" cy="369888"/>
          </a:xfrm>
          <a:prstGeom prst="rect">
            <a:avLst/>
          </a:prstGeom>
          <a:noFill/>
          <a:ln w="9525">
            <a:noFill/>
            <a:miter lim="800000"/>
            <a:headEnd/>
            <a:tailEnd/>
          </a:ln>
        </p:spPr>
        <p:txBody>
          <a:bodyPr wrap="none">
            <a:spAutoFit/>
          </a:bodyPr>
          <a:lstStyle/>
          <a:p>
            <a:r>
              <a:rPr lang="de-CH" sz="1800">
                <a:solidFill>
                  <a:schemeClr val="bg2"/>
                </a:solidFill>
              </a:rPr>
              <a:t>Athen aus dem Weltall gesehen</a:t>
            </a:r>
            <a:endParaRPr lang="de-DE" sz="1800">
              <a:solidFill>
                <a:schemeClr val="bg2"/>
              </a:solidFill>
            </a:endParaRPr>
          </a:p>
        </p:txBody>
      </p:sp>
      <p:sp>
        <p:nvSpPr>
          <p:cNvPr id="26629" name="Text Box 8"/>
          <p:cNvSpPr txBox="1">
            <a:spLocks noChangeArrowheads="1"/>
          </p:cNvSpPr>
          <p:nvPr/>
        </p:nvSpPr>
        <p:spPr bwMode="auto">
          <a:xfrm>
            <a:off x="1357313" y="4929188"/>
            <a:ext cx="430212" cy="214312"/>
          </a:xfrm>
          <a:prstGeom prst="rect">
            <a:avLst/>
          </a:prstGeom>
          <a:noFill/>
          <a:ln w="9525">
            <a:noFill/>
            <a:miter lim="800000"/>
            <a:headEnd/>
            <a:tailEnd/>
          </a:ln>
        </p:spPr>
        <p:txBody>
          <a:bodyPr wrap="none">
            <a:spAutoFit/>
          </a:bodyPr>
          <a:lstStyle/>
          <a:p>
            <a:r>
              <a:rPr lang="de-CH" sz="800"/>
              <a:t>NASA</a:t>
            </a:r>
            <a:endParaRPr lang="de-DE" sz="8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oaring city design template">
  <a:themeElements>
    <a:clrScheme name="">
      <a:dk1>
        <a:srgbClr val="292929"/>
      </a:dk1>
      <a:lt1>
        <a:srgbClr val="FFFFFF"/>
      </a:lt1>
      <a:dk2>
        <a:srgbClr val="C0C0C0"/>
      </a:dk2>
      <a:lt2>
        <a:srgbClr val="FFFFFF"/>
      </a:lt2>
      <a:accent1>
        <a:srgbClr val="AE6A58"/>
      </a:accent1>
      <a:accent2>
        <a:srgbClr val="A18461"/>
      </a:accent2>
      <a:accent3>
        <a:srgbClr val="DCDCDC"/>
      </a:accent3>
      <a:accent4>
        <a:srgbClr val="DADADA"/>
      </a:accent4>
      <a:accent5>
        <a:srgbClr val="D3B9B4"/>
      </a:accent5>
      <a:accent6>
        <a:srgbClr val="917757"/>
      </a:accent6>
      <a:hlink>
        <a:srgbClr val="71584D"/>
      </a:hlink>
      <a:folHlink>
        <a:srgbClr val="343332"/>
      </a:folHlink>
    </a:clrScheme>
    <a:fontScheme name="Larissa-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Design 1">
        <a:dk1>
          <a:srgbClr val="663300"/>
        </a:dk1>
        <a:lt1>
          <a:srgbClr val="C0C0C0"/>
        </a:lt1>
        <a:dk2>
          <a:srgbClr val="D7C5B5"/>
        </a:dk2>
        <a:lt2>
          <a:srgbClr val="292929"/>
        </a:lt2>
        <a:accent1>
          <a:srgbClr val="AE6A58"/>
        </a:accent1>
        <a:accent2>
          <a:srgbClr val="A18461"/>
        </a:accent2>
        <a:accent3>
          <a:srgbClr val="DCDCDC"/>
        </a:accent3>
        <a:accent4>
          <a:srgbClr val="562A00"/>
        </a:accent4>
        <a:accent5>
          <a:srgbClr val="D3B9B4"/>
        </a:accent5>
        <a:accent6>
          <a:srgbClr val="917757"/>
        </a:accent6>
        <a:hlink>
          <a:srgbClr val="71584D"/>
        </a:hlink>
        <a:folHlink>
          <a:srgbClr val="34333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Design 1">
    <a:dk1>
      <a:srgbClr val="663300"/>
    </a:dk1>
    <a:lt1>
      <a:srgbClr val="C0C0C0"/>
    </a:lt1>
    <a:dk2>
      <a:srgbClr val="D7C5B5"/>
    </a:dk2>
    <a:lt2>
      <a:srgbClr val="292929"/>
    </a:lt2>
    <a:accent1>
      <a:srgbClr val="AE6A58"/>
    </a:accent1>
    <a:accent2>
      <a:srgbClr val="A18461"/>
    </a:accent2>
    <a:accent3>
      <a:srgbClr val="DCDCDC"/>
    </a:accent3>
    <a:accent4>
      <a:srgbClr val="562A00"/>
    </a:accent4>
    <a:accent5>
      <a:srgbClr val="D3B9B4"/>
    </a:accent5>
    <a:accent6>
      <a:srgbClr val="917757"/>
    </a:accent6>
    <a:hlink>
      <a:srgbClr val="71584D"/>
    </a:hlink>
    <a:folHlink>
      <a:srgbClr val="343332"/>
    </a:folHlink>
  </a:clrScheme>
</a:themeOverride>
</file>

<file path=docProps/app.xml><?xml version="1.0" encoding="utf-8"?>
<Properties xmlns="http://schemas.openxmlformats.org/officeDocument/2006/extended-properties" xmlns:vt="http://schemas.openxmlformats.org/officeDocument/2006/docPropsVTypes">
  <Template>Soaring city design template</Template>
  <TotalTime>0</TotalTime>
  <Words>2738</Words>
  <Application>Microsoft Office PowerPoint</Application>
  <PresentationFormat>Bildschirmpräsentation (4:3)</PresentationFormat>
  <Paragraphs>430</Paragraphs>
  <Slides>78</Slides>
  <Notes>2</Notes>
  <HiddenSlides>0</HiddenSlides>
  <MMClips>0</MMClips>
  <ScaleCrop>false</ScaleCrop>
  <HeadingPairs>
    <vt:vector size="4" baseType="variant">
      <vt:variant>
        <vt:lpstr>Design</vt:lpstr>
      </vt:variant>
      <vt:variant>
        <vt:i4>1</vt:i4>
      </vt:variant>
      <vt:variant>
        <vt:lpstr>Folientitel</vt:lpstr>
      </vt:variant>
      <vt:variant>
        <vt:i4>78</vt:i4>
      </vt:variant>
    </vt:vector>
  </HeadingPairs>
  <TitlesOfParts>
    <vt:vector size="79" baseType="lpstr">
      <vt:lpstr>Soaring city design template</vt:lpstr>
      <vt:lpstr>PowerPoint-Präsentation</vt:lpstr>
      <vt:lpstr>PowerPoint-Präsentation</vt:lpstr>
      <vt:lpstr>Missionsauftrag</vt:lpstr>
      <vt:lpstr>     Das Werk eines Evangelisten</vt:lpstr>
      <vt:lpstr>Rechenschaft ablegen</vt:lpstr>
      <vt:lpstr>Beispiele in der Apg</vt:lpstr>
      <vt:lpstr>Beispiele in der Apg</vt:lpstr>
      <vt:lpstr>Europa heute</vt:lpstr>
      <vt:lpstr>Paulus in Athen</vt:lpstr>
      <vt:lpstr>Paulus in Athen</vt:lpstr>
      <vt:lpstr>Paulus in Athen</vt:lpstr>
      <vt:lpstr>Paulus in Athen</vt:lpstr>
      <vt:lpstr>Paulus in Athen</vt:lpstr>
      <vt:lpstr>Paulus in Athen</vt:lpstr>
      <vt:lpstr>Paulus in Athen</vt:lpstr>
      <vt:lpstr>Paulus in Athen</vt:lpstr>
      <vt:lpstr>Paulus in Athen</vt:lpstr>
      <vt:lpstr>Paulus in Athen</vt:lpstr>
      <vt:lpstr>Paulus in Athen</vt:lpstr>
      <vt:lpstr>Was können wir daraus lernen?</vt:lpstr>
      <vt:lpstr>Was können wir daraus lernen?</vt:lpstr>
      <vt:lpstr>1. Gott existiert</vt:lpstr>
      <vt:lpstr>2. Gott ist heilig</vt:lpstr>
      <vt:lpstr>3. Der Mensch ist schuldig</vt:lpstr>
      <vt:lpstr>4. Wir schaffen es nicht</vt:lpstr>
      <vt:lpstr>5. Jesus Christus – die Brücke</vt:lpstr>
      <vt:lpstr>6. Ich muss mich bekehren</vt:lpstr>
      <vt:lpstr>7. Leben in der Nachfolge</vt:lpstr>
      <vt:lpstr>Rechenschaft ablegen</vt:lpstr>
      <vt:lpstr>1. Es gibt doch nicht nur ein Weg! Alle Religionen enthalten Wahrheit!</vt:lpstr>
      <vt:lpstr>Jesus Christus: „Ich bin der Weg die Wahrheit und das Leben, niemand kommt zum Vater als nur durch mich!“ (Joh 14,6)</vt:lpstr>
      <vt:lpstr>2. Die Wissenschaft hat doch  die Bibel längst widerlegt!</vt:lpstr>
      <vt:lpstr>Was ist Wissenschaft?</vt:lpstr>
      <vt:lpstr>Bibel und Naturwissenschaft</vt:lpstr>
      <vt:lpstr> 3. Die Evolutionslehre hat bewiesen, dass es keinen Schöpfer braucht!</vt:lpstr>
      <vt:lpstr>Die Unlogik der Evolutionslehre</vt:lpstr>
      <vt:lpstr>Die Unlogik der Evolutionslehre</vt:lpstr>
      <vt:lpstr>Die Unlogik der Evolutionslehre</vt:lpstr>
      <vt:lpstr>Die Unlogik der Evolutionslehre</vt:lpstr>
      <vt:lpstr>Die Unlogik der Evolutionslehre</vt:lpstr>
      <vt:lpstr>Die Unlogik der Evolutionslehre</vt:lpstr>
      <vt:lpstr>Die Unlogik der Evolutionslehre</vt:lpstr>
      <vt:lpstr>PowerPoint-Präsentation</vt:lpstr>
      <vt:lpstr>PowerPoint-Präsentation</vt:lpstr>
      <vt:lpstr>Die Unlogik der Evolutionslehre</vt:lpstr>
      <vt:lpstr>Die Unlogik der Evolutionslehre</vt:lpstr>
      <vt:lpstr>Die Unlogik der Evolutionslehre</vt:lpstr>
      <vt:lpstr>Die Unlogik der Evolutionslehre</vt:lpstr>
      <vt:lpstr>Gott erkennen durch die Logik der Schöpfung</vt:lpstr>
      <vt:lpstr>Die Welt muss einen Anfang  gehabt haben!</vt:lpstr>
      <vt:lpstr>Die Welt muss einen Anfang haben</vt:lpstr>
      <vt:lpstr>4. Woher kommt Gott? </vt:lpstr>
      <vt:lpstr>5. Jesus Christus  hat doch gar nie gelebt!</vt:lpstr>
      <vt:lpstr>6. Die Bibel wurde  doch völlig verfälscht?</vt:lpstr>
      <vt:lpstr>Aufbau der Bibel</vt:lpstr>
      <vt:lpstr>Die Schriften des NT</vt:lpstr>
      <vt:lpstr>Die Schriften des NT</vt:lpstr>
      <vt:lpstr>Die Schriften des AT</vt:lpstr>
      <vt:lpstr>Die Schriften des AT</vt:lpstr>
      <vt:lpstr>PowerPoint-Präsentation</vt:lpstr>
      <vt:lpstr>7. Wie kann man erkennen, dass  die Bibel Gottes Wort ist?</vt:lpstr>
      <vt:lpstr>Erfüllte Prophetie</vt:lpstr>
      <vt:lpstr>Gott und die Prophetie</vt:lpstr>
      <vt:lpstr>Gott und die Prophetie</vt:lpstr>
      <vt:lpstr>Gott und die Prophetie</vt:lpstr>
      <vt:lpstr>Gott und die Prophetie</vt:lpstr>
      <vt:lpstr>Gott und die Prophetie </vt:lpstr>
      <vt:lpstr>Gott und die Prophetie </vt:lpstr>
      <vt:lpstr>Messianische Prophetie</vt:lpstr>
      <vt:lpstr>Messianische Prophetie</vt:lpstr>
      <vt:lpstr>Prophetie über Weltgeschichte</vt:lpstr>
      <vt:lpstr>Prophetie über Endzeit</vt:lpstr>
      <vt:lpstr>Prophetie über Endzeit</vt:lpstr>
      <vt:lpstr>Jesaja 53: Echte Prophetie</vt:lpstr>
      <vt:lpstr>Jesaja 53: Echte Prophetie</vt:lpstr>
      <vt:lpstr>PowerPoint-Präsentation</vt:lpstr>
      <vt:lpstr>CCA </vt:lpstr>
      <vt:lpstr>FB = Freies Bild (public domain)  RL = Roger Liebi  Bibelzitate:  Elberfelder 1905 (leicht überarbeitet von RL)  Alle nicht bezeichneten Bilder: Microsoft Clipart Office 2007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 kann ich meinen Glauben überzeugend begründen</dc:title>
  <dc:creator>Roger Liebi</dc:creator>
  <cp:lastModifiedBy>Me</cp:lastModifiedBy>
  <cp:revision>57</cp:revision>
  <dcterms:created xsi:type="dcterms:W3CDTF">2009-12-04T10:55:06Z</dcterms:created>
  <dcterms:modified xsi:type="dcterms:W3CDTF">2022-05-31T07:07:55Z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2136394</vt:lpwstr>
  </property>
  <property fmtid="{D5CDD505-2E9C-101B-9397-08002B2CF9AE}" pid="3" name="NXPowerLiteVersion">
    <vt:lpwstr>D3.7.2</vt:lpwstr>
  </property>
  <property fmtid="{D5CDD505-2E9C-101B-9397-08002B2CF9AE}" pid="4" name="_TemplateID">
    <vt:lpwstr>TC011408321031</vt:lpwstr>
  </property>
</Properties>
</file>